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4113" r:id="rId4"/>
    <p:sldMasterId id="2147484173" r:id="rId5"/>
    <p:sldMasterId id="2147484311" r:id="rId6"/>
    <p:sldMasterId id="2147484341" r:id="rId7"/>
    <p:sldMasterId id="2147484428" r:id="rId8"/>
  </p:sldMasterIdLst>
  <p:notesMasterIdLst>
    <p:notesMasterId r:id="rId37"/>
  </p:notesMasterIdLst>
  <p:handoutMasterIdLst>
    <p:handoutMasterId r:id="rId38"/>
  </p:handoutMasterIdLst>
  <p:sldIdLst>
    <p:sldId id="1414" r:id="rId9"/>
    <p:sldId id="1441" r:id="rId10"/>
    <p:sldId id="1111" r:id="rId11"/>
    <p:sldId id="1112" r:id="rId12"/>
    <p:sldId id="1154" r:id="rId13"/>
    <p:sldId id="1155" r:id="rId14"/>
    <p:sldId id="921" r:id="rId15"/>
    <p:sldId id="922" r:id="rId16"/>
    <p:sldId id="1442" r:id="rId17"/>
    <p:sldId id="1419" r:id="rId18"/>
    <p:sldId id="1428" r:id="rId19"/>
    <p:sldId id="1401" r:id="rId20"/>
    <p:sldId id="1429" r:id="rId21"/>
    <p:sldId id="1433" r:id="rId22"/>
    <p:sldId id="1434" r:id="rId23"/>
    <p:sldId id="1435" r:id="rId24"/>
    <p:sldId id="1436" r:id="rId25"/>
    <p:sldId id="1437" r:id="rId26"/>
    <p:sldId id="1438" r:id="rId27"/>
    <p:sldId id="1439" r:id="rId28"/>
    <p:sldId id="1440" r:id="rId29"/>
    <p:sldId id="428" r:id="rId30"/>
    <p:sldId id="495" r:id="rId31"/>
    <p:sldId id="694" r:id="rId32"/>
    <p:sldId id="1196" r:id="rId33"/>
    <p:sldId id="730" r:id="rId34"/>
    <p:sldId id="474" r:id="rId35"/>
    <p:sldId id="720" r:id="rId36"/>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418" autoAdjust="0"/>
    <p:restoredTop sz="86431" autoAdjust="0"/>
  </p:normalViewPr>
  <p:slideViewPr>
    <p:cSldViewPr>
      <p:cViewPr varScale="1">
        <p:scale>
          <a:sx n="85" d="100"/>
          <a:sy n="85" d="100"/>
        </p:scale>
        <p:origin x="115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637"/>
    </p:cViewPr>
  </p:sorterViewPr>
  <p:notesViewPr>
    <p:cSldViewPr>
      <p:cViewPr varScale="1">
        <p:scale>
          <a:sx n="61" d="100"/>
          <a:sy n="61" d="100"/>
        </p:scale>
        <p:origin x="-3259" y="-101"/>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Ventresca" userId="6219e36d-8c75-4353-ae40-97652030284c" providerId="ADAL" clId="{FEA1AED9-4944-4672-A541-09C45F3A25A1}"/>
    <pc:docChg chg="delSld">
      <pc:chgData name="Marc Ventresca" userId="6219e36d-8c75-4353-ae40-97652030284c" providerId="ADAL" clId="{FEA1AED9-4944-4672-A541-09C45F3A25A1}" dt="2019-10-29T22:13:01.933" v="9" actId="2696"/>
      <pc:docMkLst>
        <pc:docMk/>
      </pc:docMkLst>
      <pc:sldChg chg="del">
        <pc:chgData name="Marc Ventresca" userId="6219e36d-8c75-4353-ae40-97652030284c" providerId="ADAL" clId="{FEA1AED9-4944-4672-A541-09C45F3A25A1}" dt="2019-10-29T22:12:57.124" v="2" actId="2696"/>
        <pc:sldMkLst>
          <pc:docMk/>
          <pc:sldMk cId="1544071387" sldId="552"/>
        </pc:sldMkLst>
      </pc:sldChg>
      <pc:sldChg chg="del">
        <pc:chgData name="Marc Ventresca" userId="6219e36d-8c75-4353-ae40-97652030284c" providerId="ADAL" clId="{FEA1AED9-4944-4672-A541-09C45F3A25A1}" dt="2019-10-29T22:12:57.148" v="5" actId="2696"/>
        <pc:sldMkLst>
          <pc:docMk/>
          <pc:sldMk cId="3098623918" sldId="553"/>
        </pc:sldMkLst>
      </pc:sldChg>
      <pc:sldChg chg="del">
        <pc:chgData name="Marc Ventresca" userId="6219e36d-8c75-4353-ae40-97652030284c" providerId="ADAL" clId="{FEA1AED9-4944-4672-A541-09C45F3A25A1}" dt="2019-10-29T22:12:57.119" v="1" actId="2696"/>
        <pc:sldMkLst>
          <pc:docMk/>
          <pc:sldMk cId="3549033436" sldId="554"/>
        </pc:sldMkLst>
      </pc:sldChg>
      <pc:sldChg chg="del">
        <pc:chgData name="Marc Ventresca" userId="6219e36d-8c75-4353-ae40-97652030284c" providerId="ADAL" clId="{FEA1AED9-4944-4672-A541-09C45F3A25A1}" dt="2019-10-29T22:12:57.127" v="3" actId="2696"/>
        <pc:sldMkLst>
          <pc:docMk/>
          <pc:sldMk cId="718553536" sldId="555"/>
        </pc:sldMkLst>
      </pc:sldChg>
      <pc:sldChg chg="del">
        <pc:chgData name="Marc Ventresca" userId="6219e36d-8c75-4353-ae40-97652030284c" providerId="ADAL" clId="{FEA1AED9-4944-4672-A541-09C45F3A25A1}" dt="2019-10-29T22:12:57.134" v="4" actId="2696"/>
        <pc:sldMkLst>
          <pc:docMk/>
          <pc:sldMk cId="1452361490" sldId="556"/>
        </pc:sldMkLst>
      </pc:sldChg>
      <pc:sldChg chg="del">
        <pc:chgData name="Marc Ventresca" userId="6219e36d-8c75-4353-ae40-97652030284c" providerId="ADAL" clId="{FEA1AED9-4944-4672-A541-09C45F3A25A1}" dt="2019-10-29T22:12:57.110" v="0" actId="2696"/>
        <pc:sldMkLst>
          <pc:docMk/>
          <pc:sldMk cId="873207927" sldId="563"/>
        </pc:sldMkLst>
      </pc:sldChg>
      <pc:sldChg chg="del">
        <pc:chgData name="Marc Ventresca" userId="6219e36d-8c75-4353-ae40-97652030284c" providerId="ADAL" clId="{FEA1AED9-4944-4672-A541-09C45F3A25A1}" dt="2019-10-29T22:12:57.152" v="6" actId="2696"/>
        <pc:sldMkLst>
          <pc:docMk/>
          <pc:sldMk cId="0" sldId="665"/>
        </pc:sldMkLst>
      </pc:sldChg>
      <pc:sldChg chg="del">
        <pc:chgData name="Marc Ventresca" userId="6219e36d-8c75-4353-ae40-97652030284c" providerId="ADAL" clId="{FEA1AED9-4944-4672-A541-09C45F3A25A1}" dt="2019-10-29T22:13:01.930" v="8" actId="2696"/>
        <pc:sldMkLst>
          <pc:docMk/>
          <pc:sldMk cId="592330981" sldId="691"/>
        </pc:sldMkLst>
      </pc:sldChg>
      <pc:sldChg chg="del">
        <pc:chgData name="Marc Ventresca" userId="6219e36d-8c75-4353-ae40-97652030284c" providerId="ADAL" clId="{FEA1AED9-4944-4672-A541-09C45F3A25A1}" dt="2019-10-29T22:13:01.926" v="7" actId="2696"/>
        <pc:sldMkLst>
          <pc:docMk/>
          <pc:sldMk cId="3855309452" sldId="1427"/>
        </pc:sldMkLst>
      </pc:sldChg>
      <pc:sldMasterChg chg="delSldLayout">
        <pc:chgData name="Marc Ventresca" userId="6219e36d-8c75-4353-ae40-97652030284c" providerId="ADAL" clId="{FEA1AED9-4944-4672-A541-09C45F3A25A1}" dt="2019-10-29T22:13:01.933" v="9" actId="2696"/>
        <pc:sldMasterMkLst>
          <pc:docMk/>
          <pc:sldMasterMk cId="114990824" sldId="2147484173"/>
        </pc:sldMasterMkLst>
        <pc:sldLayoutChg chg="del">
          <pc:chgData name="Marc Ventresca" userId="6219e36d-8c75-4353-ae40-97652030284c" providerId="ADAL" clId="{FEA1AED9-4944-4672-A541-09C45F3A25A1}" dt="2019-10-29T22:13:01.933" v="9" actId="2696"/>
          <pc:sldLayoutMkLst>
            <pc:docMk/>
            <pc:sldMasterMk cId="114990824" sldId="2147484173"/>
            <pc:sldLayoutMk cId="175796875" sldId="214748446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96926836-D883-439E-A17D-218B7FC994E1}" type="datetimeFigureOut">
              <a:rPr lang="en-GB" smtClean="0"/>
              <a:t>29/10/2019</a:t>
            </a:fld>
            <a:endParaRPr lang="en-GB"/>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3F910000-22B1-42E8-ABBB-08FC009A5032}" type="slidenum">
              <a:rPr lang="en-GB" smtClean="0"/>
              <a:t>‹#›</a:t>
            </a:fld>
            <a:endParaRPr lang="en-GB"/>
          </a:p>
        </p:txBody>
      </p:sp>
    </p:spTree>
    <p:extLst>
      <p:ext uri="{BB962C8B-B14F-4D97-AF65-F5344CB8AC3E}">
        <p14:creationId xmlns:p14="http://schemas.microsoft.com/office/powerpoint/2010/main" val="3034423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8" y="0"/>
            <a:ext cx="2889938" cy="496332"/>
          </a:xfrm>
          <a:prstGeom prst="rect">
            <a:avLst/>
          </a:prstGeom>
        </p:spPr>
        <p:txBody>
          <a:bodyPr vert="horz" lIns="91440" tIns="45720" rIns="91440" bIns="45720" rtlCol="0"/>
          <a:lstStyle>
            <a:lvl1pPr algn="r">
              <a:defRPr sz="1200"/>
            </a:lvl1pPr>
          </a:lstStyle>
          <a:p>
            <a:fld id="{05AB9380-4560-497A-B46F-E23D3A7D387C}" type="datetimeFigureOut">
              <a:rPr lang="en-GB" smtClean="0"/>
              <a:t>29/10/2019</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8" y="9428583"/>
            <a:ext cx="2889938" cy="496332"/>
          </a:xfrm>
          <a:prstGeom prst="rect">
            <a:avLst/>
          </a:prstGeom>
        </p:spPr>
        <p:txBody>
          <a:bodyPr vert="horz" lIns="91440" tIns="45720" rIns="91440" bIns="45720" rtlCol="0" anchor="b"/>
          <a:lstStyle>
            <a:lvl1pPr algn="r">
              <a:defRPr sz="1200"/>
            </a:lvl1pPr>
          </a:lstStyle>
          <a:p>
            <a:fld id="{8A089C16-672F-4534-9295-0FC49F37F983}" type="slidenum">
              <a:rPr lang="en-GB" smtClean="0"/>
              <a:t>‹#›</a:t>
            </a:fld>
            <a:endParaRPr lang="en-GB"/>
          </a:p>
        </p:txBody>
      </p:sp>
    </p:spTree>
    <p:extLst>
      <p:ext uri="{BB962C8B-B14F-4D97-AF65-F5344CB8AC3E}">
        <p14:creationId xmlns:p14="http://schemas.microsoft.com/office/powerpoint/2010/main" val="184701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PRACTITIONER-RESEARCHER </a:t>
            </a:r>
          </a:p>
          <a:p>
            <a:endParaRPr lang="en-US" dirty="0"/>
          </a:p>
        </p:txBody>
      </p:sp>
      <p:sp>
        <p:nvSpPr>
          <p:cNvPr id="4" name="Slide Number Placeholder 3"/>
          <p:cNvSpPr>
            <a:spLocks noGrp="1"/>
          </p:cNvSpPr>
          <p:nvPr>
            <p:ph type="sldNum" sz="quarter" idx="5"/>
          </p:nvPr>
        </p:nvSpPr>
        <p:spPr/>
        <p:txBody>
          <a:bodyPr/>
          <a:lstStyle/>
          <a:p>
            <a:fld id="{8A089C16-672F-4534-9295-0FC49F37F983}" type="slidenum">
              <a:rPr lang="en-GB" smtClean="0"/>
              <a:t>1</a:t>
            </a:fld>
            <a:endParaRPr lang="en-GB"/>
          </a:p>
        </p:txBody>
      </p:sp>
    </p:spTree>
    <p:extLst>
      <p:ext uri="{BB962C8B-B14F-4D97-AF65-F5344CB8AC3E}">
        <p14:creationId xmlns:p14="http://schemas.microsoft.com/office/powerpoint/2010/main" val="374529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20</a:t>
            </a:fld>
            <a:endParaRPr lang="en-GB"/>
          </a:p>
        </p:txBody>
      </p:sp>
    </p:spTree>
    <p:extLst>
      <p:ext uri="{BB962C8B-B14F-4D97-AF65-F5344CB8AC3E}">
        <p14:creationId xmlns:p14="http://schemas.microsoft.com/office/powerpoint/2010/main" val="306082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21</a:t>
            </a:fld>
            <a:endParaRPr lang="en-GB"/>
          </a:p>
        </p:txBody>
      </p:sp>
    </p:spTree>
    <p:extLst>
      <p:ext uri="{BB962C8B-B14F-4D97-AF65-F5344CB8AC3E}">
        <p14:creationId xmlns:p14="http://schemas.microsoft.com/office/powerpoint/2010/main" val="2783837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58292D-5FEB-46C2-8CF4-AEC7FD42CF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4275" name="Rectangle 2"/>
          <p:cNvSpPr>
            <a:spLocks noGrp="1" noRot="1" noChangeAspect="1" noChangeArrowheads="1" noTextEdit="1"/>
          </p:cNvSpPr>
          <p:nvPr>
            <p:ph type="sldImg"/>
          </p:nvPr>
        </p:nvSpPr>
        <p:spPr>
          <a:xfrm>
            <a:off x="860425" y="771525"/>
            <a:ext cx="4953000" cy="3714750"/>
          </a:xfrm>
          <a:ln/>
        </p:spPr>
      </p:sp>
      <p:sp>
        <p:nvSpPr>
          <p:cNvPr id="54276" name="Rectangle 3"/>
          <p:cNvSpPr>
            <a:spLocks noGrp="1" noChangeArrowheads="1"/>
          </p:cNvSpPr>
          <p:nvPr>
            <p:ph type="body" idx="1"/>
          </p:nvPr>
        </p:nvSpPr>
        <p:spPr>
          <a:xfrm>
            <a:off x="889316" y="4718306"/>
            <a:ext cx="4890457" cy="4488455"/>
          </a:xfrm>
          <a:noFill/>
          <a:ln/>
        </p:spPr>
        <p:txBody>
          <a:bodyPr/>
          <a:lstStyle/>
          <a:p>
            <a:endParaRPr lang="en-US" dirty="0"/>
          </a:p>
        </p:txBody>
      </p:sp>
    </p:spTree>
    <p:extLst>
      <p:ext uri="{BB962C8B-B14F-4D97-AF65-F5344CB8AC3E}">
        <p14:creationId xmlns:p14="http://schemas.microsoft.com/office/powerpoint/2010/main" val="2376801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917575" y="744538"/>
            <a:ext cx="4962525" cy="3722687"/>
          </a:xfrm>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Arial Unicode MS" pitchFamily="34" charset="-128"/>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89C16-672F-4534-9295-0FC49F37F983}" type="slidenum">
              <a:rPr lang="en-GB" smtClean="0"/>
              <a:t>12</a:t>
            </a:fld>
            <a:endParaRPr lang="en-GB"/>
          </a:p>
        </p:txBody>
      </p:sp>
    </p:spTree>
    <p:extLst>
      <p:ext uri="{BB962C8B-B14F-4D97-AF65-F5344CB8AC3E}">
        <p14:creationId xmlns:p14="http://schemas.microsoft.com/office/powerpoint/2010/main" val="400022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089C16-672F-4534-9295-0FC49F37F983}" type="slidenum">
              <a:rPr lang="en-GB" smtClean="0"/>
              <a:t>13</a:t>
            </a:fld>
            <a:endParaRPr lang="en-GB"/>
          </a:p>
        </p:txBody>
      </p:sp>
    </p:spTree>
    <p:extLst>
      <p:ext uri="{BB962C8B-B14F-4D97-AF65-F5344CB8AC3E}">
        <p14:creationId xmlns:p14="http://schemas.microsoft.com/office/powerpoint/2010/main" val="2522890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14</a:t>
            </a:fld>
            <a:endParaRPr lang="en-GB"/>
          </a:p>
        </p:txBody>
      </p:sp>
    </p:spTree>
    <p:extLst>
      <p:ext uri="{BB962C8B-B14F-4D97-AF65-F5344CB8AC3E}">
        <p14:creationId xmlns:p14="http://schemas.microsoft.com/office/powerpoint/2010/main" val="1909361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15</a:t>
            </a:fld>
            <a:endParaRPr lang="en-GB"/>
          </a:p>
        </p:txBody>
      </p:sp>
    </p:spTree>
    <p:extLst>
      <p:ext uri="{BB962C8B-B14F-4D97-AF65-F5344CB8AC3E}">
        <p14:creationId xmlns:p14="http://schemas.microsoft.com/office/powerpoint/2010/main" val="448865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16</a:t>
            </a:fld>
            <a:endParaRPr lang="en-GB"/>
          </a:p>
        </p:txBody>
      </p:sp>
    </p:spTree>
    <p:extLst>
      <p:ext uri="{BB962C8B-B14F-4D97-AF65-F5344CB8AC3E}">
        <p14:creationId xmlns:p14="http://schemas.microsoft.com/office/powerpoint/2010/main" val="1073977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17</a:t>
            </a:fld>
            <a:endParaRPr lang="en-GB"/>
          </a:p>
        </p:txBody>
      </p:sp>
    </p:spTree>
    <p:extLst>
      <p:ext uri="{BB962C8B-B14F-4D97-AF65-F5344CB8AC3E}">
        <p14:creationId xmlns:p14="http://schemas.microsoft.com/office/powerpoint/2010/main" val="337064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18</a:t>
            </a:fld>
            <a:endParaRPr lang="en-GB"/>
          </a:p>
        </p:txBody>
      </p:sp>
    </p:spTree>
    <p:extLst>
      <p:ext uri="{BB962C8B-B14F-4D97-AF65-F5344CB8AC3E}">
        <p14:creationId xmlns:p14="http://schemas.microsoft.com/office/powerpoint/2010/main" val="154363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WALK AWAY</a:t>
            </a:r>
          </a:p>
        </p:txBody>
      </p:sp>
      <p:sp>
        <p:nvSpPr>
          <p:cNvPr id="4" name="Slide Number Placeholder 3"/>
          <p:cNvSpPr>
            <a:spLocks noGrp="1"/>
          </p:cNvSpPr>
          <p:nvPr>
            <p:ph type="sldNum" sz="quarter" idx="5"/>
          </p:nvPr>
        </p:nvSpPr>
        <p:spPr/>
        <p:txBody>
          <a:bodyPr/>
          <a:lstStyle/>
          <a:p>
            <a:fld id="{8A089C16-672F-4534-9295-0FC49F37F983}" type="slidenum">
              <a:rPr lang="en-GB" smtClean="0"/>
              <a:t>19</a:t>
            </a:fld>
            <a:endParaRPr lang="en-GB"/>
          </a:p>
        </p:txBody>
      </p:sp>
    </p:spTree>
    <p:extLst>
      <p:ext uri="{BB962C8B-B14F-4D97-AF65-F5344CB8AC3E}">
        <p14:creationId xmlns:p14="http://schemas.microsoft.com/office/powerpoint/2010/main" val="2215816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A7971-56DC-40F4-BED7-CD3D5C19D0CA}"/>
              </a:ext>
            </a:extLst>
          </p:cNvPr>
          <p:cNvSpPr/>
          <p:nvPr userDrawn="1"/>
        </p:nvSpPr>
        <p:spPr>
          <a:xfrm>
            <a:off x="0" y="2735984"/>
            <a:ext cx="9144000" cy="2997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978"/>
            <a:endParaRPr lang="en-GB" sz="2400">
              <a:solidFill>
                <a:prstClr val="white"/>
              </a:solidFill>
            </a:endParaRPr>
          </a:p>
        </p:txBody>
      </p:sp>
      <p:sp>
        <p:nvSpPr>
          <p:cNvPr id="2" name="Title 1"/>
          <p:cNvSpPr>
            <a:spLocks noGrp="1"/>
          </p:cNvSpPr>
          <p:nvPr userDrawn="1">
            <p:ph type="ctrTitle" hasCustomPrompt="1"/>
          </p:nvPr>
        </p:nvSpPr>
        <p:spPr>
          <a:xfrm>
            <a:off x="443554" y="2820428"/>
            <a:ext cx="8150571" cy="1606781"/>
          </a:xfrm>
        </p:spPr>
        <p:txBody>
          <a:bodyPr anchor="ctr" anchorCtr="0">
            <a:noAutofit/>
          </a:bodyPr>
          <a:lstStyle>
            <a:lvl1pPr algn="l">
              <a:defRPr sz="5400" b="1">
                <a:solidFill>
                  <a:srgbClr val="021E42"/>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43544" y="4486824"/>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56879"/>
            <a:ext cx="803275" cy="733425"/>
          </a:xfrm>
        </p:spPr>
        <p:txBody>
          <a:bodyPr anchor="ctr"/>
          <a:lstStyle>
            <a:lvl1pPr marL="0" indent="0" algn="ctr">
              <a:buNone/>
              <a:defRPr sz="1100"/>
            </a:lvl1pPr>
          </a:lstStyle>
          <a:p>
            <a:r>
              <a:rPr lang="en-GB" dirty="0"/>
              <a:t>Partner logo</a:t>
            </a:r>
          </a:p>
        </p:txBody>
      </p:sp>
      <p:pic>
        <p:nvPicPr>
          <p:cNvPr id="11" name="Picture 10" descr="A close up of a logo&#10;&#10;Description generated with very high confidence">
            <a:extLst>
              <a:ext uri="{FF2B5EF4-FFF2-40B4-BE49-F238E27FC236}">
                <a16:creationId xmlns:a16="http://schemas.microsoft.com/office/drawing/2014/main" id="{682047B6-E608-4E10-9E79-E99E3594D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
        <p:nvSpPr>
          <p:cNvPr id="6" name="Text Placeholder 5">
            <a:extLst>
              <a:ext uri="{FF2B5EF4-FFF2-40B4-BE49-F238E27FC236}">
                <a16:creationId xmlns:a16="http://schemas.microsoft.com/office/drawing/2014/main" id="{5289850E-95EE-4440-AE61-B3488E4178A5}"/>
              </a:ext>
            </a:extLst>
          </p:cNvPr>
          <p:cNvSpPr>
            <a:spLocks noGrp="1"/>
          </p:cNvSpPr>
          <p:nvPr>
            <p:ph type="body" sz="quarter" idx="24" hasCustomPrompt="1"/>
          </p:nvPr>
        </p:nvSpPr>
        <p:spPr>
          <a:xfrm>
            <a:off x="444503" y="5251197"/>
            <a:ext cx="4222751" cy="429899"/>
          </a:xfrm>
        </p:spPr>
        <p:txBody>
          <a:bodyPr>
            <a:noAutofit/>
          </a:bodyPr>
          <a:lstStyle>
            <a:lvl1pPr marL="0" indent="0">
              <a:buNone/>
              <a:defRPr sz="2100" b="1">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423661819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solidFill>
                  <a:schemeClr val="tx1"/>
                </a:solidFill>
                <a:latin typeface="+mj-lt"/>
              </a:defRPr>
            </a:lvl1pPr>
          </a:lstStyle>
          <a:p>
            <a:r>
              <a:rPr lang="en-US" dirty="0"/>
              <a:t>Enter slide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38808E39-1CD1-4510-AC5B-A8A4373B3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213977298"/>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with Caption Be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4374055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with Caption Below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solidFill>
                  <a:schemeClr val="tx1"/>
                </a:solidFill>
              </a:defRPr>
            </a:lvl1pPr>
          </a:lstStyle>
          <a:p>
            <a:r>
              <a:rPr lang="en-US"/>
              <a:t>Click icon to add picture</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85C956C-99EF-4836-B45F-0717F7A041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122391114"/>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hasCustomPrompt="1"/>
          </p:nvPr>
        </p:nvSpPr>
        <p:spPr>
          <a:xfrm>
            <a:off x="974828" y="4544705"/>
            <a:ext cx="7197583" cy="1824203"/>
          </a:xfrm>
          <a:solidFill>
            <a:schemeClr val="bg1">
              <a:lumMod val="95000"/>
              <a:alpha val="48000"/>
            </a:schemeClr>
          </a:solidFill>
        </p:spPr>
        <p:txBody>
          <a:bodyPr>
            <a:normAutofit/>
          </a:bodyPr>
          <a:lstStyle>
            <a:lvl1pPr>
              <a:lnSpc>
                <a:spcPct val="114000"/>
              </a:lnSpc>
              <a:defRPr sz="2800" spc="40" baseline="0"/>
            </a:lvl1pPr>
          </a:lstStyle>
          <a:p>
            <a:r>
              <a:rPr lang="en-US" dirty="0"/>
              <a:t>Enter image caption</a:t>
            </a:r>
            <a:endParaRPr lang="en-GB" dirty="0"/>
          </a:p>
        </p:txBody>
      </p:sp>
    </p:spTree>
    <p:extLst>
      <p:ext uri="{BB962C8B-B14F-4D97-AF65-F5344CB8AC3E}">
        <p14:creationId xmlns:p14="http://schemas.microsoft.com/office/powerpoint/2010/main" val="34239921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Old Styl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84842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782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E66291-7B46-4B2C-8A2E-EE32B6C22F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30" y="5427029"/>
            <a:ext cx="3807219" cy="960107"/>
          </a:xfrm>
          <a:prstGeom prst="rect">
            <a:avLst/>
          </a:prstGeom>
        </p:spPr>
      </p:pic>
      <p:sp>
        <p:nvSpPr>
          <p:cNvPr id="4" name="Content Placeholder 3">
            <a:extLst>
              <a:ext uri="{FF2B5EF4-FFF2-40B4-BE49-F238E27FC236}">
                <a16:creationId xmlns:a16="http://schemas.microsoft.com/office/drawing/2014/main" id="{946148DF-F383-415E-A2D3-B82882938EEE}"/>
              </a:ext>
            </a:extLst>
          </p:cNvPr>
          <p:cNvSpPr>
            <a:spLocks noGrp="1"/>
          </p:cNvSpPr>
          <p:nvPr>
            <p:ph sz="quarter" idx="10"/>
          </p:nvPr>
        </p:nvSpPr>
        <p:spPr>
          <a:xfrm>
            <a:off x="1979723" y="1316767"/>
            <a:ext cx="6707089" cy="50703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FA4E96D-24F0-4497-9AB1-8005AC59DA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831910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13B2AC1-D90D-4382-9E2D-D393CDA870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405" y="4581128"/>
            <a:ext cx="802373" cy="2496277"/>
          </a:xfrm>
          <a:prstGeom prst="rect">
            <a:avLst/>
          </a:prstGeom>
        </p:spPr>
      </p:pic>
      <p:sp>
        <p:nvSpPr>
          <p:cNvPr id="4" name="Content Placeholder 3">
            <a:extLst>
              <a:ext uri="{FF2B5EF4-FFF2-40B4-BE49-F238E27FC236}">
                <a16:creationId xmlns:a16="http://schemas.microsoft.com/office/drawing/2014/main" id="{459BFB78-BC81-45F7-ABBE-7C1C430F158E}"/>
              </a:ext>
            </a:extLst>
          </p:cNvPr>
          <p:cNvSpPr>
            <a:spLocks noGrp="1"/>
          </p:cNvSpPr>
          <p:nvPr>
            <p:ph sz="quarter" idx="10"/>
          </p:nvPr>
        </p:nvSpPr>
        <p:spPr>
          <a:xfrm>
            <a:off x="1835706" y="1460507"/>
            <a:ext cx="6851105" cy="465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F143A0AE-9642-45B9-B6E3-82CFC276BE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95136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C12A800-5C9D-4FF8-86D7-CCCB85381D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6309" y="5829268"/>
            <a:ext cx="1303320" cy="1134445"/>
          </a:xfrm>
          <a:prstGeom prst="rect">
            <a:avLst/>
          </a:prstGeom>
        </p:spPr>
      </p:pic>
      <p:pic>
        <p:nvPicPr>
          <p:cNvPr id="3" name="Graphic 2">
            <a:extLst>
              <a:ext uri="{FF2B5EF4-FFF2-40B4-BE49-F238E27FC236}">
                <a16:creationId xmlns:a16="http://schemas.microsoft.com/office/drawing/2014/main" id="{AC556364-4266-441B-AFD6-2CCDEA792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267754" y="-320262"/>
            <a:ext cx="1344149" cy="1248139"/>
          </a:xfrm>
          <a:prstGeom prst="rect">
            <a:avLst/>
          </a:prstGeom>
        </p:spPr>
      </p:pic>
      <p:sp>
        <p:nvSpPr>
          <p:cNvPr id="4" name="Content Placeholder 3">
            <a:extLst>
              <a:ext uri="{FF2B5EF4-FFF2-40B4-BE49-F238E27FC236}">
                <a16:creationId xmlns:a16="http://schemas.microsoft.com/office/drawing/2014/main" id="{0758A66A-3E38-425E-A997-F8A5C7CA6717}"/>
              </a:ext>
            </a:extLst>
          </p:cNvPr>
          <p:cNvSpPr>
            <a:spLocks noGrp="1"/>
          </p:cNvSpPr>
          <p:nvPr>
            <p:ph sz="quarter" idx="10"/>
          </p:nvPr>
        </p:nvSpPr>
        <p:spPr>
          <a:xfrm>
            <a:off x="1835695" y="1412213"/>
            <a:ext cx="6851104" cy="4801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75F723B7-C191-4BED-8866-2A6FBDAD23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64607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A5D76-3FBE-41F5-B3AF-0C108927B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
        <p:nvSpPr>
          <p:cNvPr id="5" name="Content Placeholder 3">
            <a:extLst>
              <a:ext uri="{FF2B5EF4-FFF2-40B4-BE49-F238E27FC236}">
                <a16:creationId xmlns:a16="http://schemas.microsoft.com/office/drawing/2014/main" id="{7090A65E-6D4E-4F84-B4BB-ACCF7BA06CFE}"/>
              </a:ext>
            </a:extLst>
          </p:cNvPr>
          <p:cNvSpPr>
            <a:spLocks noGrp="1"/>
          </p:cNvSpPr>
          <p:nvPr>
            <p:ph sz="quarter" idx="10"/>
          </p:nvPr>
        </p:nvSpPr>
        <p:spPr>
          <a:xfrm>
            <a:off x="1835706" y="1460503"/>
            <a:ext cx="6851105" cy="4848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3790218C-6625-4EE2-A0F9-35B7DA428ED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612243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with logo - Blue">
    <p:bg>
      <p:bgPr>
        <a:solidFill>
          <a:srgbClr val="002147"/>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75A4A845-A446-4C98-A462-B208A922C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58826436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Graph / Chart">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lvl1pPr>
          </a:lstStyle>
          <a:p>
            <a:r>
              <a:rPr lang="en-US"/>
              <a:t>Click icon to add SmartArt graphic</a:t>
            </a:r>
            <a:endParaRPr lang="en-GB" dirty="0"/>
          </a:p>
        </p:txBody>
      </p:sp>
    </p:spTree>
    <p:extLst>
      <p:ext uri="{BB962C8B-B14F-4D97-AF65-F5344CB8AC3E}">
        <p14:creationId xmlns:p14="http://schemas.microsoft.com/office/powerpoint/2010/main" val="584068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 blue 1">
    <p:bg>
      <p:bgPr>
        <a:solidFill>
          <a:srgbClr val="00214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8115D-FC36-42BA-915D-D7A765949670}"/>
              </a:ext>
            </a:extLst>
          </p:cNvPr>
          <p:cNvSpPr>
            <a:spLocks noGrp="1"/>
          </p:cNvSpPr>
          <p:nvPr>
            <p:ph sz="quarter" idx="10"/>
          </p:nvPr>
        </p:nvSpPr>
        <p:spPr>
          <a:xfrm>
            <a:off x="1980824" y="1604800"/>
            <a:ext cx="6705979" cy="45125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0D47114C-AD44-449E-80CD-5F829E708BA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7" name="Picture 6" descr="A close up of a logo&#10;&#10;Description generated with very high confidence">
            <a:extLst>
              <a:ext uri="{FF2B5EF4-FFF2-40B4-BE49-F238E27FC236}">
                <a16:creationId xmlns:a16="http://schemas.microsoft.com/office/drawing/2014/main" id="{A0B6517B-61D5-4141-98CE-776578A49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pic>
        <p:nvPicPr>
          <p:cNvPr id="8" name="Picture 7">
            <a:extLst>
              <a:ext uri="{FF2B5EF4-FFF2-40B4-BE49-F238E27FC236}">
                <a16:creationId xmlns:a16="http://schemas.microsoft.com/office/drawing/2014/main" id="{94A94275-EC53-4AD6-8177-CA7DFF4AA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Tree>
    <p:extLst>
      <p:ext uri="{BB962C8B-B14F-4D97-AF65-F5344CB8AC3E}">
        <p14:creationId xmlns:p14="http://schemas.microsoft.com/office/powerpoint/2010/main" val="2189491713"/>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21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23929" y="45266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7B5C862-58C5-4893-B2C7-3F57EE565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925048292"/>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slide with logo - Purple">
    <p:bg>
      <p:bgPr>
        <a:solidFill>
          <a:srgbClr val="2D0032"/>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C0389801-7B11-4C46-B1E9-A62BA1924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2760978752"/>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rgbClr val="2D0032"/>
        </a:solidFill>
        <a:effectLst/>
      </p:bgPr>
    </p:bg>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5B505-83AF-48A4-95FB-B36D7D9DAF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15" y="162179"/>
            <a:ext cx="1482545" cy="945736"/>
          </a:xfrm>
          <a:prstGeom prst="rect">
            <a:avLst/>
          </a:prstGeom>
        </p:spPr>
      </p:pic>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929" y="35665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spTree>
    <p:extLst>
      <p:ext uri="{BB962C8B-B14F-4D97-AF65-F5344CB8AC3E}">
        <p14:creationId xmlns:p14="http://schemas.microsoft.com/office/powerpoint/2010/main" val="315722975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blank" preserve="1">
  <p:cSld name="Blank slide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5151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dirty="0">
              <a:solidFill>
                <a:srgbClr val="021E42">
                  <a:tint val="75000"/>
                </a:srgbClr>
              </a:solidFill>
            </a:endParaRPr>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srgbClr val="021E42">
                    <a:tint val="75000"/>
                  </a:srgbClr>
                </a:solidFill>
              </a:rPr>
              <a:pPr/>
              <a:t>‹#›</a:t>
            </a:fld>
            <a:endParaRPr lang="en-GB" dirty="0">
              <a:solidFill>
                <a:srgbClr val="021E42">
                  <a:tint val="75000"/>
                </a:srgbClr>
              </a:solidFill>
            </a:endParaRPr>
          </a:p>
        </p:txBody>
      </p:sp>
    </p:spTree>
    <p:extLst>
      <p:ext uri="{BB962C8B-B14F-4D97-AF65-F5344CB8AC3E}">
        <p14:creationId xmlns:p14="http://schemas.microsoft.com/office/powerpoint/2010/main" val="36819294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A7971-56DC-40F4-BED7-CD3D5C19D0CA}"/>
              </a:ext>
            </a:extLst>
          </p:cNvPr>
          <p:cNvSpPr/>
          <p:nvPr userDrawn="1"/>
        </p:nvSpPr>
        <p:spPr>
          <a:xfrm>
            <a:off x="-21264" y="1604803"/>
            <a:ext cx="9144000" cy="4636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5" rIns="121909" bIns="60955" rtlCol="0" anchor="ctr"/>
          <a:lstStyle/>
          <a:p>
            <a:pPr algn="ctr"/>
            <a:endParaRPr lang="en-GB" sz="2400"/>
          </a:p>
        </p:txBody>
      </p:sp>
      <p:sp>
        <p:nvSpPr>
          <p:cNvPr id="2" name="Title 1"/>
          <p:cNvSpPr>
            <a:spLocks noGrp="1"/>
          </p:cNvSpPr>
          <p:nvPr userDrawn="1">
            <p:ph type="ctrTitle" hasCustomPrompt="1"/>
          </p:nvPr>
        </p:nvSpPr>
        <p:spPr>
          <a:xfrm>
            <a:off x="443544" y="1822220"/>
            <a:ext cx="8150571" cy="1606781"/>
          </a:xfrm>
        </p:spPr>
        <p:txBody>
          <a:bodyPr anchor="ctr" anchorCtr="0">
            <a:noAutofit/>
          </a:bodyPr>
          <a:lstStyle>
            <a:lvl1pPr algn="l">
              <a:defRPr sz="5467" b="1">
                <a:solidFill>
                  <a:srgbClr val="021E42"/>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43544" y="3621024"/>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43" indent="0" algn="ctr">
              <a:buNone/>
              <a:defRPr>
                <a:solidFill>
                  <a:schemeClr val="tx1">
                    <a:tint val="75000"/>
                  </a:schemeClr>
                </a:solidFill>
              </a:defRPr>
            </a:lvl2pPr>
            <a:lvl3pPr marL="914097" indent="0" algn="ctr">
              <a:buNone/>
              <a:defRPr>
                <a:solidFill>
                  <a:schemeClr val="tx1">
                    <a:tint val="75000"/>
                  </a:schemeClr>
                </a:solidFill>
              </a:defRPr>
            </a:lvl3pPr>
            <a:lvl4pPr marL="1371144" indent="0" algn="ctr">
              <a:buNone/>
              <a:defRPr>
                <a:solidFill>
                  <a:schemeClr val="tx1">
                    <a:tint val="75000"/>
                  </a:schemeClr>
                </a:solidFill>
              </a:defRPr>
            </a:lvl4pPr>
            <a:lvl5pPr marL="1828193" indent="0" algn="ctr">
              <a:buNone/>
              <a:defRPr>
                <a:solidFill>
                  <a:schemeClr val="tx1">
                    <a:tint val="75000"/>
                  </a:schemeClr>
                </a:solidFill>
              </a:defRPr>
            </a:lvl5pPr>
            <a:lvl6pPr marL="2285246" indent="0" algn="ctr">
              <a:buNone/>
              <a:defRPr>
                <a:solidFill>
                  <a:schemeClr val="tx1">
                    <a:tint val="75000"/>
                  </a:schemeClr>
                </a:solidFill>
              </a:defRPr>
            </a:lvl6pPr>
            <a:lvl7pPr marL="2742290" indent="0" algn="ctr">
              <a:buNone/>
              <a:defRPr>
                <a:solidFill>
                  <a:schemeClr val="tx1">
                    <a:tint val="75000"/>
                  </a:schemeClr>
                </a:solidFill>
              </a:defRPr>
            </a:lvl7pPr>
            <a:lvl8pPr marL="3199335" indent="0" algn="ctr">
              <a:buNone/>
              <a:defRPr>
                <a:solidFill>
                  <a:schemeClr val="tx1">
                    <a:tint val="75000"/>
                  </a:schemeClr>
                </a:solidFill>
              </a:defRPr>
            </a:lvl8pPr>
            <a:lvl9pPr marL="3656379"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5052053" y="156879"/>
            <a:ext cx="3683595" cy="967871"/>
          </a:xfrm>
        </p:spPr>
        <p:txBody>
          <a:bodyPr anchor="ctr"/>
          <a:lstStyle>
            <a:lvl1pPr marL="0" indent="0" algn="ctr">
              <a:buNone/>
              <a:defRPr sz="1067"/>
            </a:lvl1pPr>
          </a:lstStyle>
          <a:p>
            <a:r>
              <a:rPr lang="en-GB" dirty="0"/>
              <a:t>Partner logo</a:t>
            </a:r>
          </a:p>
        </p:txBody>
      </p:sp>
      <p:pic>
        <p:nvPicPr>
          <p:cNvPr id="11" name="Picture 10" descr="A close up of a logo&#10;&#10;Description generated with very high confidence">
            <a:extLst>
              <a:ext uri="{FF2B5EF4-FFF2-40B4-BE49-F238E27FC236}">
                <a16:creationId xmlns:a16="http://schemas.microsoft.com/office/drawing/2014/main" id="{682047B6-E608-4E10-9E79-E99E3594D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
        <p:nvSpPr>
          <p:cNvPr id="6" name="Text Placeholder 5">
            <a:extLst>
              <a:ext uri="{FF2B5EF4-FFF2-40B4-BE49-F238E27FC236}">
                <a16:creationId xmlns:a16="http://schemas.microsoft.com/office/drawing/2014/main" id="{5289850E-95EE-4440-AE61-B3488E4178A5}"/>
              </a:ext>
            </a:extLst>
          </p:cNvPr>
          <p:cNvSpPr>
            <a:spLocks noGrp="1"/>
          </p:cNvSpPr>
          <p:nvPr>
            <p:ph type="body" sz="quarter" idx="24" hasCustomPrompt="1"/>
          </p:nvPr>
        </p:nvSpPr>
        <p:spPr>
          <a:xfrm>
            <a:off x="444506" y="5687401"/>
            <a:ext cx="4222751" cy="429899"/>
          </a:xfrm>
        </p:spPr>
        <p:txBody>
          <a:bodyPr>
            <a:noAutofit/>
          </a:bodyPr>
          <a:lstStyle>
            <a:lvl1pPr marL="0" indent="0">
              <a:buNone/>
              <a:defRPr sz="2133" b="1">
                <a:latin typeface="Times New Roman" panose="02020603050405020304" pitchFamily="18" charset="0"/>
                <a:cs typeface="Times New Roman" panose="02020603050405020304" pitchFamily="18" charset="0"/>
              </a:defRPr>
            </a:lvl1pPr>
          </a:lstStyle>
          <a:p>
            <a:pPr lvl="0"/>
            <a:r>
              <a:rPr lang="en-GB" dirty="0"/>
              <a:t>Date</a:t>
            </a:r>
          </a:p>
        </p:txBody>
      </p:sp>
      <p:sp>
        <p:nvSpPr>
          <p:cNvPr id="8" name="Rectangle 7">
            <a:extLst>
              <a:ext uri="{FF2B5EF4-FFF2-40B4-BE49-F238E27FC236}">
                <a16:creationId xmlns:a16="http://schemas.microsoft.com/office/drawing/2014/main" id="{D25A7971-56DC-40F4-BED7-CD3D5C19D0CA}"/>
              </a:ext>
            </a:extLst>
          </p:cNvPr>
          <p:cNvSpPr/>
          <p:nvPr userDrawn="1"/>
        </p:nvSpPr>
        <p:spPr>
          <a:xfrm>
            <a:off x="15823" y="1604796"/>
            <a:ext cx="9144000" cy="46369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9" tIns="60955" rIns="121909" bIns="60955" rtlCol="0" anchor="ctr"/>
          <a:lstStyle/>
          <a:p>
            <a:pPr algn="ctr"/>
            <a:endParaRPr lang="en-GB" sz="2400"/>
          </a:p>
        </p:txBody>
      </p:sp>
    </p:spTree>
    <p:extLst>
      <p:ext uri="{BB962C8B-B14F-4D97-AF65-F5344CB8AC3E}">
        <p14:creationId xmlns:p14="http://schemas.microsoft.com/office/powerpoint/2010/main" val="4177067072"/>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lide - Blue on White">
    <p:bg>
      <p:bgRef idx="1001">
        <a:schemeClr val="bg1"/>
      </p:bgRef>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5"/>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67"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43" indent="0" algn="ctr">
              <a:buNone/>
              <a:defRPr>
                <a:solidFill>
                  <a:schemeClr val="tx1">
                    <a:tint val="75000"/>
                  </a:schemeClr>
                </a:solidFill>
              </a:defRPr>
            </a:lvl2pPr>
            <a:lvl3pPr marL="914097" indent="0" algn="ctr">
              <a:buNone/>
              <a:defRPr>
                <a:solidFill>
                  <a:schemeClr val="tx1">
                    <a:tint val="75000"/>
                  </a:schemeClr>
                </a:solidFill>
              </a:defRPr>
            </a:lvl3pPr>
            <a:lvl4pPr marL="1371144" indent="0" algn="ctr">
              <a:buNone/>
              <a:defRPr>
                <a:solidFill>
                  <a:schemeClr val="tx1">
                    <a:tint val="75000"/>
                  </a:schemeClr>
                </a:solidFill>
              </a:defRPr>
            </a:lvl4pPr>
            <a:lvl5pPr marL="1828193" indent="0" algn="ctr">
              <a:buNone/>
              <a:defRPr>
                <a:solidFill>
                  <a:schemeClr val="tx1">
                    <a:tint val="75000"/>
                  </a:schemeClr>
                </a:solidFill>
              </a:defRPr>
            </a:lvl5pPr>
            <a:lvl6pPr marL="2285246" indent="0" algn="ctr">
              <a:buNone/>
              <a:defRPr>
                <a:solidFill>
                  <a:schemeClr val="tx1">
                    <a:tint val="75000"/>
                  </a:schemeClr>
                </a:solidFill>
              </a:defRPr>
            </a:lvl6pPr>
            <a:lvl7pPr marL="2742290" indent="0" algn="ctr">
              <a:buNone/>
              <a:defRPr>
                <a:solidFill>
                  <a:schemeClr val="tx1">
                    <a:tint val="75000"/>
                  </a:schemeClr>
                </a:solidFill>
              </a:defRPr>
            </a:lvl7pPr>
            <a:lvl8pPr marL="3199335" indent="0" algn="ctr">
              <a:buNone/>
              <a:defRPr>
                <a:solidFill>
                  <a:schemeClr val="tx1">
                    <a:tint val="75000"/>
                  </a:schemeClr>
                </a:solidFill>
              </a:defRPr>
            </a:lvl8pPr>
            <a:lvl9pPr marL="3656379"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3" y="192100"/>
            <a:ext cx="803275" cy="749889"/>
          </a:xfrm>
        </p:spPr>
        <p:txBody>
          <a:bodyPr anchor="ctr"/>
          <a:lstStyle>
            <a:lvl1pPr marL="0" indent="0" algn="ctr">
              <a:buNone/>
              <a:defRPr sz="1067"/>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73735"/>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0" y="5508671"/>
            <a:ext cx="4112683" cy="340924"/>
          </a:xfrm>
        </p:spPr>
        <p:txBody>
          <a:bodyPr>
            <a:noAutofit/>
          </a:bodyPr>
          <a:lstStyle>
            <a:lvl1pPr marL="0" indent="0">
              <a:buNone/>
              <a:defRPr sz="1867">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3579630118"/>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Slide - Image External">
    <p:bg>
      <p:bgRef idx="1001">
        <a:schemeClr val="bg1"/>
      </p:bgRef>
    </p:bg>
    <p:spTree>
      <p:nvGrpSpPr>
        <p:cNvPr id="1" name=""/>
        <p:cNvGrpSpPr/>
        <p:nvPr/>
      </p:nvGrpSpPr>
      <p:grpSpPr>
        <a:xfrm>
          <a:off x="0" y="0"/>
          <a:ext cx="0" cy="0"/>
          <a:chOff x="0" y="0"/>
          <a:chExt cx="0" cy="0"/>
        </a:xfrm>
      </p:grpSpPr>
      <p:pic>
        <p:nvPicPr>
          <p:cNvPr id="11" name="Picture 10" descr="PPT-images-MASTER.jpg">
            <a:extLst>
              <a:ext uri="{FF2B5EF4-FFF2-40B4-BE49-F238E27FC236}">
                <a16:creationId xmlns:a16="http://schemas.microsoft.com/office/drawing/2014/main" id="{A38E5220-7623-4D31-BFA0-03D120DD1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74" r="16825"/>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5"/>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67"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43" indent="0" algn="ctr">
              <a:buNone/>
              <a:defRPr>
                <a:solidFill>
                  <a:schemeClr val="tx1">
                    <a:tint val="75000"/>
                  </a:schemeClr>
                </a:solidFill>
              </a:defRPr>
            </a:lvl2pPr>
            <a:lvl3pPr marL="914097" indent="0" algn="ctr">
              <a:buNone/>
              <a:defRPr>
                <a:solidFill>
                  <a:schemeClr val="tx1">
                    <a:tint val="75000"/>
                  </a:schemeClr>
                </a:solidFill>
              </a:defRPr>
            </a:lvl3pPr>
            <a:lvl4pPr marL="1371144" indent="0" algn="ctr">
              <a:buNone/>
              <a:defRPr>
                <a:solidFill>
                  <a:schemeClr val="tx1">
                    <a:tint val="75000"/>
                  </a:schemeClr>
                </a:solidFill>
              </a:defRPr>
            </a:lvl4pPr>
            <a:lvl5pPr marL="1828193" indent="0" algn="ctr">
              <a:buNone/>
              <a:defRPr>
                <a:solidFill>
                  <a:schemeClr val="tx1">
                    <a:tint val="75000"/>
                  </a:schemeClr>
                </a:solidFill>
              </a:defRPr>
            </a:lvl5pPr>
            <a:lvl6pPr marL="2285246" indent="0" algn="ctr">
              <a:buNone/>
              <a:defRPr>
                <a:solidFill>
                  <a:schemeClr val="tx1">
                    <a:tint val="75000"/>
                  </a:schemeClr>
                </a:solidFill>
              </a:defRPr>
            </a:lvl6pPr>
            <a:lvl7pPr marL="2742290" indent="0" algn="ctr">
              <a:buNone/>
              <a:defRPr>
                <a:solidFill>
                  <a:schemeClr val="tx1">
                    <a:tint val="75000"/>
                  </a:schemeClr>
                </a:solidFill>
              </a:defRPr>
            </a:lvl7pPr>
            <a:lvl8pPr marL="3199335" indent="0" algn="ctr">
              <a:buNone/>
              <a:defRPr>
                <a:solidFill>
                  <a:schemeClr val="tx1">
                    <a:tint val="75000"/>
                  </a:schemeClr>
                </a:solidFill>
              </a:defRPr>
            </a:lvl8pPr>
            <a:lvl9pPr marL="3656379"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3" y="192100"/>
            <a:ext cx="803275" cy="749889"/>
          </a:xfrm>
        </p:spPr>
        <p:txBody>
          <a:bodyPr anchor="ctr"/>
          <a:lstStyle>
            <a:lvl1pPr marL="0" indent="0" algn="ctr">
              <a:buNone/>
              <a:defRPr sz="1067"/>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89" y="173735"/>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0" y="5508671"/>
            <a:ext cx="4112683" cy="340924"/>
          </a:xfrm>
        </p:spPr>
        <p:txBody>
          <a:bodyPr>
            <a:noAutofit/>
          </a:bodyPr>
          <a:lstStyle>
            <a:lvl1pPr marL="0" indent="0">
              <a:buNone/>
              <a:defRPr sz="1867">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2472853273"/>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Slide - Image Internal">
    <p:bg>
      <p:bgRef idx="1001">
        <a:schemeClr val="bg1"/>
      </p:bgRef>
    </p:bg>
    <p:spTree>
      <p:nvGrpSpPr>
        <p:cNvPr id="1" name=""/>
        <p:cNvGrpSpPr/>
        <p:nvPr/>
      </p:nvGrpSpPr>
      <p:grpSpPr>
        <a:xfrm>
          <a:off x="0" y="0"/>
          <a:ext cx="0" cy="0"/>
          <a:chOff x="0" y="0"/>
          <a:chExt cx="0" cy="0"/>
        </a:xfrm>
      </p:grpSpPr>
      <p:pic>
        <p:nvPicPr>
          <p:cNvPr id="9" name="Picture 8" descr="PPT-images-MASTER2.jpg">
            <a:extLst>
              <a:ext uri="{FF2B5EF4-FFF2-40B4-BE49-F238E27FC236}">
                <a16:creationId xmlns:a16="http://schemas.microsoft.com/office/drawing/2014/main" id="{36A2DA55-43A0-4136-B53E-600BF02150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3" t="4500" r="25807" b="20500"/>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5"/>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67"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43" indent="0" algn="ctr">
              <a:buNone/>
              <a:defRPr>
                <a:solidFill>
                  <a:schemeClr val="tx1">
                    <a:tint val="75000"/>
                  </a:schemeClr>
                </a:solidFill>
              </a:defRPr>
            </a:lvl2pPr>
            <a:lvl3pPr marL="914097" indent="0" algn="ctr">
              <a:buNone/>
              <a:defRPr>
                <a:solidFill>
                  <a:schemeClr val="tx1">
                    <a:tint val="75000"/>
                  </a:schemeClr>
                </a:solidFill>
              </a:defRPr>
            </a:lvl3pPr>
            <a:lvl4pPr marL="1371144" indent="0" algn="ctr">
              <a:buNone/>
              <a:defRPr>
                <a:solidFill>
                  <a:schemeClr val="tx1">
                    <a:tint val="75000"/>
                  </a:schemeClr>
                </a:solidFill>
              </a:defRPr>
            </a:lvl4pPr>
            <a:lvl5pPr marL="1828193" indent="0" algn="ctr">
              <a:buNone/>
              <a:defRPr>
                <a:solidFill>
                  <a:schemeClr val="tx1">
                    <a:tint val="75000"/>
                  </a:schemeClr>
                </a:solidFill>
              </a:defRPr>
            </a:lvl5pPr>
            <a:lvl6pPr marL="2285246" indent="0" algn="ctr">
              <a:buNone/>
              <a:defRPr>
                <a:solidFill>
                  <a:schemeClr val="tx1">
                    <a:tint val="75000"/>
                  </a:schemeClr>
                </a:solidFill>
              </a:defRPr>
            </a:lvl6pPr>
            <a:lvl7pPr marL="2742290" indent="0" algn="ctr">
              <a:buNone/>
              <a:defRPr>
                <a:solidFill>
                  <a:schemeClr val="tx1">
                    <a:tint val="75000"/>
                  </a:schemeClr>
                </a:solidFill>
              </a:defRPr>
            </a:lvl7pPr>
            <a:lvl8pPr marL="3199335" indent="0" algn="ctr">
              <a:buNone/>
              <a:defRPr>
                <a:solidFill>
                  <a:schemeClr val="tx1">
                    <a:tint val="75000"/>
                  </a:schemeClr>
                </a:solidFill>
              </a:defRPr>
            </a:lvl8pPr>
            <a:lvl9pPr marL="3656379"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3" y="192100"/>
            <a:ext cx="803275" cy="749889"/>
          </a:xfrm>
        </p:spPr>
        <p:txBody>
          <a:bodyPr anchor="ctr"/>
          <a:lstStyle>
            <a:lvl1pPr marL="0" indent="0" algn="ctr">
              <a:buNone/>
              <a:defRPr sz="1067"/>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89" y="173735"/>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0" y="5508671"/>
            <a:ext cx="4112683" cy="340924"/>
          </a:xfrm>
        </p:spPr>
        <p:txBody>
          <a:bodyPr>
            <a:noAutofit/>
          </a:bodyPr>
          <a:lstStyle>
            <a:lvl1pPr marL="0" indent="0">
              <a:buNone/>
              <a:defRPr sz="1867">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2850240525"/>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Graph / Chart - Blue">
    <p:bg>
      <p:bgPr>
        <a:solidFill>
          <a:srgbClr val="002147"/>
        </a:solidFill>
        <a:effectLst/>
      </p:bgPr>
    </p:bg>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solidFill>
                  <a:schemeClr val="tx1"/>
                </a:solidFill>
              </a:defRPr>
            </a:lvl1pPr>
          </a:lstStyle>
          <a:p>
            <a:r>
              <a:rPr lang="en-US"/>
              <a:t>Click icon to add SmartArt graphic</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AF7E90E3-C556-4A29-809B-AC00235A6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1391319408"/>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Old Style Titl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E4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842" indent="-342842">
              <a:buClr>
                <a:srgbClr val="021E42"/>
              </a:buClr>
              <a:buSzPct val="120000"/>
              <a:buFont typeface="Wingdings" panose="05000000000000000000" pitchFamily="2" charset="2"/>
              <a:buChar char="§"/>
              <a:defRPr/>
            </a:lvl1pPr>
            <a:lvl2pPr marL="799887" indent="-342842">
              <a:buClr>
                <a:srgbClr val="FFB414"/>
              </a:buClr>
              <a:buSzPct val="120000"/>
              <a:buFont typeface="Courier New" panose="02070309020205020404" pitchFamily="49" charset="0"/>
              <a:buChar char="o"/>
              <a:defRPr/>
            </a:lvl2pPr>
            <a:lvl3pPr marL="1199797" indent="-285704">
              <a:buClr>
                <a:schemeClr val="tx1"/>
              </a:buClr>
              <a:buSzPct val="120000"/>
              <a:buFont typeface="Arial" panose="020B0604020202020204" pitchFamily="34" charset="0"/>
              <a:buChar char="•"/>
              <a:defRPr/>
            </a:lvl3pPr>
            <a:lvl4pPr marL="1656844" indent="-285704">
              <a:buFont typeface="Arial" panose="020B0604020202020204" pitchFamily="34" charset="0"/>
              <a:buChar char="•"/>
              <a:defRPr/>
            </a:lvl4pPr>
            <a:lvl5pPr marL="2114150" indent="-28570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t>‹#›</a:t>
            </a:fld>
            <a:endParaRPr lang="en-GB"/>
          </a:p>
        </p:txBody>
      </p:sp>
    </p:spTree>
    <p:extLst>
      <p:ext uri="{BB962C8B-B14F-4D97-AF65-F5344CB8AC3E}">
        <p14:creationId xmlns:p14="http://schemas.microsoft.com/office/powerpoint/2010/main" val="7373506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Old Style Title with Bullets - Blue">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89F8F4C5-CC5C-4D2D-AA78-318C797C0E8A}"/>
              </a:ext>
            </a:extLst>
          </p:cNvPr>
          <p:cNvSpPr txBox="1">
            <a:spLocks/>
          </p:cNvSpPr>
          <p:nvPr userDrawn="1"/>
        </p:nvSpPr>
        <p:spPr>
          <a:xfrm>
            <a:off x="-1" y="-27378"/>
            <a:ext cx="9144001" cy="1189879"/>
          </a:xfrm>
          <a:prstGeom prst="rect">
            <a:avLst/>
          </a:prstGeom>
          <a:solidFill>
            <a:srgbClr val="002147"/>
          </a:solidFill>
        </p:spPr>
        <p:txBody>
          <a:bodyPr lIns="121909" tIns="60955" rIns="121909" bIns="60955"/>
          <a:lstStyle>
            <a:lvl1pPr marL="0" indent="0" algn="l" defTabSz="685658" rtl="0" eaLnBrk="1" latinLnBrk="0" hangingPunct="1">
              <a:spcBef>
                <a:spcPct val="20000"/>
              </a:spcBef>
              <a:buFont typeface="Wingdings" panose="05000000000000000000" pitchFamily="2" charset="2"/>
              <a:buNone/>
              <a:defRPr sz="2000" kern="1200">
                <a:solidFill>
                  <a:schemeClr val="accent6"/>
                </a:solidFill>
                <a:latin typeface="+mn-lt"/>
                <a:ea typeface="+mn-ea"/>
                <a:cs typeface="+mn-cs"/>
              </a:defRPr>
            </a:lvl1pPr>
            <a:lvl2pPr marL="599990" indent="-257162" algn="l" defTabSz="685658" rtl="0" eaLnBrk="1" latinLnBrk="0" hangingPunct="1">
              <a:spcBef>
                <a:spcPct val="20000"/>
              </a:spcBef>
              <a:buFont typeface="Courier New" panose="02070309020205020404" pitchFamily="49" charset="0"/>
              <a:buChar char="o"/>
              <a:defRPr sz="1600" kern="1200">
                <a:solidFill>
                  <a:schemeClr val="accent6"/>
                </a:solidFill>
                <a:latin typeface="+mn-lt"/>
                <a:ea typeface="+mn-ea"/>
                <a:cs typeface="+mn-cs"/>
              </a:defRPr>
            </a:lvl2pPr>
            <a:lvl3pPr marL="899960"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3pPr>
            <a:lvl4pPr marL="124278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4pPr>
            <a:lvl5pPr marL="158580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5pPr>
            <a:lvl6pPr marL="188555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sz="2667"/>
              <a:t> </a:t>
            </a:r>
            <a:endParaRPr lang="en-GB" sz="2667"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237189" y="1316765"/>
            <a:ext cx="8449611" cy="4992555"/>
          </a:xfrm>
        </p:spPr>
        <p:txBody>
          <a:bodyPr/>
          <a:lstStyle>
            <a:lvl1pPr marL="342842" indent="-342842">
              <a:buClr>
                <a:srgbClr val="021E42"/>
              </a:buClr>
              <a:buSzPct val="120000"/>
              <a:buFont typeface="Wingdings" panose="05000000000000000000" pitchFamily="2" charset="2"/>
              <a:buChar char="§"/>
              <a:defRPr/>
            </a:lvl1pPr>
            <a:lvl2pPr marL="799887" indent="-342842">
              <a:buClr>
                <a:srgbClr val="FFB414"/>
              </a:buClr>
              <a:buSzPct val="120000"/>
              <a:buFont typeface="Courier New" panose="02070309020205020404" pitchFamily="49" charset="0"/>
              <a:buChar char="o"/>
              <a:defRPr/>
            </a:lvl2pPr>
            <a:lvl3pPr marL="1199797" indent="-285704">
              <a:buClr>
                <a:schemeClr val="tx1"/>
              </a:buClr>
              <a:buSzPct val="120000"/>
              <a:buFont typeface="Arial" panose="020B0604020202020204" pitchFamily="34" charset="0"/>
              <a:buChar char="•"/>
              <a:defRPr/>
            </a:lvl3pPr>
            <a:lvl4pPr marL="1656844" indent="-285704">
              <a:buFont typeface="Arial" panose="020B0604020202020204" pitchFamily="34" charset="0"/>
              <a:buChar char="•"/>
              <a:defRPr/>
            </a:lvl4pPr>
            <a:lvl5pPr marL="2114150" indent="-285704">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t>‹#›</a:t>
            </a:fld>
            <a:endParaRPr lang="en-GB"/>
          </a:p>
        </p:txBody>
      </p:sp>
      <p:pic>
        <p:nvPicPr>
          <p:cNvPr id="10" name="Picture 9" descr="A close up of a logo&#10;&#10;Description generated with very high confidence">
            <a:extLst>
              <a:ext uri="{FF2B5EF4-FFF2-40B4-BE49-F238E27FC236}">
                <a16:creationId xmlns:a16="http://schemas.microsoft.com/office/drawing/2014/main" id="{145BAA2F-006E-4EA0-A578-6CF46D1DE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248234751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Old Style 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dirty="0"/>
            </a:lvl1pPr>
          </a:lstStyle>
          <a:p>
            <a:r>
              <a:rPr lang="en-US"/>
              <a:t>Click to edit Master title style</a:t>
            </a:r>
            <a:endParaRPr lang="en-GB" dirty="0"/>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t>‹#›</a:t>
            </a:fld>
            <a:endParaRPr lang="en-GB"/>
          </a:p>
        </p:txBody>
      </p:sp>
    </p:spTree>
    <p:extLst>
      <p:ext uri="{BB962C8B-B14F-4D97-AF65-F5344CB8AC3E}">
        <p14:creationId xmlns:p14="http://schemas.microsoft.com/office/powerpoint/2010/main" val="28875685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5" y="3795117"/>
            <a:ext cx="7772400" cy="1362075"/>
          </a:xfrm>
        </p:spPr>
        <p:txBody>
          <a:bodyPr anchor="t">
            <a:normAutofit/>
          </a:bodyPr>
          <a:lstStyle>
            <a:lvl1pPr algn="l">
              <a:defRPr sz="5333" b="1" cap="none" baseline="0">
                <a:solidFill>
                  <a:schemeClr val="bg1"/>
                </a:solidFill>
              </a:defRPr>
            </a:lvl1pPr>
          </a:lstStyle>
          <a:p>
            <a:r>
              <a:rPr lang="en-US" dirty="0"/>
              <a:t>Section title</a:t>
            </a:r>
            <a:endParaRPr lang="en-GB" dirty="0"/>
          </a:p>
        </p:txBody>
      </p:sp>
      <p:sp>
        <p:nvSpPr>
          <p:cNvPr id="3" name="Text Placeholder 2"/>
          <p:cNvSpPr>
            <a:spLocks noGrp="1"/>
          </p:cNvSpPr>
          <p:nvPr>
            <p:ph type="body" idx="1" hasCustomPrompt="1"/>
          </p:nvPr>
        </p:nvSpPr>
        <p:spPr>
          <a:xfrm>
            <a:off x="722315" y="2294933"/>
            <a:ext cx="7772400" cy="1500187"/>
          </a:xfrm>
        </p:spPr>
        <p:txBody>
          <a:bodyPr anchor="b">
            <a:normAutofit/>
          </a:bodyPr>
          <a:lstStyle>
            <a:lvl1pPr marL="0" indent="0">
              <a:buNone/>
              <a:defRPr sz="2667" baseline="0">
                <a:solidFill>
                  <a:schemeClr val="tx1">
                    <a:tint val="75000"/>
                  </a:schemeClr>
                </a:solidFill>
              </a:defRPr>
            </a:lvl1pPr>
            <a:lvl2pPr marL="457043" indent="0">
              <a:buNone/>
              <a:defRPr sz="1867">
                <a:solidFill>
                  <a:schemeClr val="tx1">
                    <a:tint val="75000"/>
                  </a:schemeClr>
                </a:solidFill>
              </a:defRPr>
            </a:lvl2pPr>
            <a:lvl3pPr marL="914097" indent="0">
              <a:buNone/>
              <a:defRPr sz="1600">
                <a:solidFill>
                  <a:schemeClr val="tx1">
                    <a:tint val="75000"/>
                  </a:schemeClr>
                </a:solidFill>
              </a:defRPr>
            </a:lvl3pPr>
            <a:lvl4pPr marL="1371144" indent="0">
              <a:buNone/>
              <a:defRPr sz="1467">
                <a:solidFill>
                  <a:schemeClr val="tx1">
                    <a:tint val="75000"/>
                  </a:schemeClr>
                </a:solidFill>
              </a:defRPr>
            </a:lvl4pPr>
            <a:lvl5pPr marL="1828193" indent="0">
              <a:buNone/>
              <a:defRPr sz="1467">
                <a:solidFill>
                  <a:schemeClr val="tx1">
                    <a:tint val="75000"/>
                  </a:schemeClr>
                </a:solidFill>
              </a:defRPr>
            </a:lvl5pPr>
            <a:lvl6pPr marL="2285246" indent="0">
              <a:buNone/>
              <a:defRPr sz="1467">
                <a:solidFill>
                  <a:schemeClr val="tx1">
                    <a:tint val="75000"/>
                  </a:schemeClr>
                </a:solidFill>
              </a:defRPr>
            </a:lvl6pPr>
            <a:lvl7pPr marL="2742290" indent="0">
              <a:buNone/>
              <a:defRPr sz="1467">
                <a:solidFill>
                  <a:schemeClr val="tx1">
                    <a:tint val="75000"/>
                  </a:schemeClr>
                </a:solidFill>
              </a:defRPr>
            </a:lvl7pPr>
            <a:lvl8pPr marL="3199335" indent="0">
              <a:buNone/>
              <a:defRPr sz="1467">
                <a:solidFill>
                  <a:schemeClr val="tx1">
                    <a:tint val="75000"/>
                  </a:schemeClr>
                </a:solidFill>
              </a:defRPr>
            </a:lvl8pPr>
            <a:lvl9pPr marL="3656379" indent="0">
              <a:buNone/>
              <a:defRPr sz="1467">
                <a:solidFill>
                  <a:schemeClr val="tx1">
                    <a:tint val="75000"/>
                  </a:schemeClr>
                </a:solidFill>
              </a:defRPr>
            </a:lvl9pPr>
          </a:lstStyle>
          <a:p>
            <a:pPr lvl="0"/>
            <a:r>
              <a:rPr lang="en-US" dirty="0"/>
              <a:t>Section subtitle</a:t>
            </a:r>
          </a:p>
        </p:txBody>
      </p:sp>
      <p:pic>
        <p:nvPicPr>
          <p:cNvPr id="4" name="Picture 3" descr="A close up of a logo&#10;&#10;Description generated with very high confidence">
            <a:extLst>
              <a:ext uri="{FF2B5EF4-FFF2-40B4-BE49-F238E27FC236}">
                <a16:creationId xmlns:a16="http://schemas.microsoft.com/office/drawing/2014/main" id="{1F17375C-C6B1-436B-A749-B7C6C86F4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4204921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latin typeface="+mj-lt"/>
              </a:defRPr>
            </a:lvl1pPr>
          </a:lstStyle>
          <a:p>
            <a:r>
              <a:rPr lang="en-US" dirty="0"/>
              <a:t>Enter slide text</a:t>
            </a:r>
            <a:endParaRPr lang="en-GB" dirty="0"/>
          </a:p>
        </p:txBody>
      </p:sp>
    </p:spTree>
    <p:extLst>
      <p:ext uri="{BB962C8B-B14F-4D97-AF65-F5344CB8AC3E}">
        <p14:creationId xmlns:p14="http://schemas.microsoft.com/office/powerpoint/2010/main" val="20601195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xt Only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solidFill>
                  <a:schemeClr val="tx1"/>
                </a:solidFill>
                <a:latin typeface="+mj-lt"/>
              </a:defRPr>
            </a:lvl1pPr>
          </a:lstStyle>
          <a:p>
            <a:r>
              <a:rPr lang="en-US" dirty="0"/>
              <a:t>Enter slide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38808E39-1CD1-4510-AC5B-A8A4373B3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4100531029"/>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mart Graph / Chart">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68" y="1316767"/>
            <a:ext cx="7344867" cy="4608545"/>
          </a:xfrm>
        </p:spPr>
        <p:txBody>
          <a:bodyPr/>
          <a:lstStyle>
            <a:lvl1pPr marL="0" indent="0">
              <a:buFont typeface="Arial" panose="020B0604020202020204" pitchFamily="34" charset="0"/>
              <a:buNone/>
              <a:defRPr/>
            </a:lvl1pPr>
          </a:lstStyle>
          <a:p>
            <a:r>
              <a:rPr lang="en-US"/>
              <a:t>Click icon to add SmartArt graphic</a:t>
            </a:r>
            <a:endParaRPr lang="en-GB" dirty="0"/>
          </a:p>
        </p:txBody>
      </p:sp>
    </p:spTree>
    <p:extLst>
      <p:ext uri="{BB962C8B-B14F-4D97-AF65-F5344CB8AC3E}">
        <p14:creationId xmlns:p14="http://schemas.microsoft.com/office/powerpoint/2010/main" val="60232769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mart Graph / Chart - Blue">
    <p:bg>
      <p:bgPr>
        <a:solidFill>
          <a:srgbClr val="002147"/>
        </a:solidFill>
        <a:effectLst/>
      </p:bgPr>
    </p:bg>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68" y="1316767"/>
            <a:ext cx="7344867" cy="4608545"/>
          </a:xfrm>
        </p:spPr>
        <p:txBody>
          <a:bodyPr/>
          <a:lstStyle>
            <a:lvl1pPr marL="0" indent="0">
              <a:buFont typeface="Arial" panose="020B0604020202020204" pitchFamily="34" charset="0"/>
              <a:buNone/>
              <a:defRPr>
                <a:solidFill>
                  <a:schemeClr val="tx1"/>
                </a:solidFill>
              </a:defRPr>
            </a:lvl1pPr>
          </a:lstStyle>
          <a:p>
            <a:r>
              <a:rPr lang="en-US"/>
              <a:t>Click icon to add SmartArt graphic</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AF7E90E3-C556-4A29-809B-AC00235A6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2431870946"/>
      </p:ext>
    </p:extLst>
  </p:cSld>
  <p:clrMapOvr>
    <a:overrideClrMapping bg1="dk1" tx1="lt1" bg2="dk2" tx2="lt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mage with Caption Be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3405458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Image with Caption Below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solidFill>
                  <a:schemeClr val="tx1"/>
                </a:solidFill>
              </a:defRPr>
            </a:lvl1pPr>
          </a:lstStyle>
          <a:p>
            <a:r>
              <a:rPr lang="en-US"/>
              <a:t>Click icon to add picture</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85C956C-99EF-4836-B45F-0717F7A041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318351567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with Caption Be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803221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hasCustomPrompt="1"/>
          </p:nvPr>
        </p:nvSpPr>
        <p:spPr>
          <a:xfrm>
            <a:off x="974825" y="4544705"/>
            <a:ext cx="7197583" cy="1824203"/>
          </a:xfrm>
          <a:solidFill>
            <a:schemeClr val="bg1">
              <a:lumMod val="95000"/>
              <a:alpha val="48000"/>
            </a:schemeClr>
          </a:solidFill>
        </p:spPr>
        <p:txBody>
          <a:bodyPr>
            <a:normAutofit/>
          </a:bodyPr>
          <a:lstStyle>
            <a:lvl1pPr>
              <a:lnSpc>
                <a:spcPct val="114000"/>
              </a:lnSpc>
              <a:defRPr sz="2800" spc="40" baseline="0"/>
            </a:lvl1pPr>
          </a:lstStyle>
          <a:p>
            <a:r>
              <a:rPr lang="en-US" dirty="0"/>
              <a:t>Enter image caption</a:t>
            </a:r>
            <a:endParaRPr lang="en-GB" dirty="0"/>
          </a:p>
        </p:txBody>
      </p:sp>
    </p:spTree>
    <p:extLst>
      <p:ext uri="{BB962C8B-B14F-4D97-AF65-F5344CB8AC3E}">
        <p14:creationId xmlns:p14="http://schemas.microsoft.com/office/powerpoint/2010/main" val="32310487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Old Styl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36240" y="6448252"/>
            <a:ext cx="28956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t>‹#›</a:t>
            </a:fld>
            <a:endParaRPr lang="en-GB"/>
          </a:p>
        </p:txBody>
      </p:sp>
    </p:spTree>
    <p:extLst>
      <p:ext uri="{BB962C8B-B14F-4D97-AF65-F5344CB8AC3E}">
        <p14:creationId xmlns:p14="http://schemas.microsoft.com/office/powerpoint/2010/main" val="1418817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7352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E66291-7B46-4B2C-8A2E-EE32B6C22F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20" y="5427029"/>
            <a:ext cx="3807219" cy="960107"/>
          </a:xfrm>
          <a:prstGeom prst="rect">
            <a:avLst/>
          </a:prstGeom>
        </p:spPr>
      </p:pic>
      <p:sp>
        <p:nvSpPr>
          <p:cNvPr id="4" name="Content Placeholder 3">
            <a:extLst>
              <a:ext uri="{FF2B5EF4-FFF2-40B4-BE49-F238E27FC236}">
                <a16:creationId xmlns:a16="http://schemas.microsoft.com/office/drawing/2014/main" id="{946148DF-F383-415E-A2D3-B82882938EEE}"/>
              </a:ext>
            </a:extLst>
          </p:cNvPr>
          <p:cNvSpPr>
            <a:spLocks noGrp="1"/>
          </p:cNvSpPr>
          <p:nvPr>
            <p:ph sz="quarter" idx="10"/>
          </p:nvPr>
        </p:nvSpPr>
        <p:spPr>
          <a:xfrm>
            <a:off x="1979716" y="1316767"/>
            <a:ext cx="6707089" cy="5070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FA4E96D-24F0-4497-9AB1-8005AC59DA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179822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13B2AC1-D90D-4382-9E2D-D393CDA870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396" y="4581128"/>
            <a:ext cx="802373" cy="2496277"/>
          </a:xfrm>
          <a:prstGeom prst="rect">
            <a:avLst/>
          </a:prstGeom>
        </p:spPr>
      </p:pic>
      <p:sp>
        <p:nvSpPr>
          <p:cNvPr id="4" name="Content Placeholder 3">
            <a:extLst>
              <a:ext uri="{FF2B5EF4-FFF2-40B4-BE49-F238E27FC236}">
                <a16:creationId xmlns:a16="http://schemas.microsoft.com/office/drawing/2014/main" id="{459BFB78-BC81-45F7-ABBE-7C1C430F158E}"/>
              </a:ext>
            </a:extLst>
          </p:cNvPr>
          <p:cNvSpPr>
            <a:spLocks noGrp="1"/>
          </p:cNvSpPr>
          <p:nvPr>
            <p:ph sz="quarter" idx="10"/>
          </p:nvPr>
        </p:nvSpPr>
        <p:spPr>
          <a:xfrm>
            <a:off x="1835696" y="1460500"/>
            <a:ext cx="6851105" cy="465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F143A0AE-9642-45B9-B6E3-82CFC276BE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149332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C12A800-5C9D-4FF8-86D7-CCCB85381D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6309" y="5829268"/>
            <a:ext cx="1303320" cy="1134445"/>
          </a:xfrm>
          <a:prstGeom prst="rect">
            <a:avLst/>
          </a:prstGeom>
        </p:spPr>
      </p:pic>
      <p:pic>
        <p:nvPicPr>
          <p:cNvPr id="3" name="Graphic 2">
            <a:extLst>
              <a:ext uri="{FF2B5EF4-FFF2-40B4-BE49-F238E27FC236}">
                <a16:creationId xmlns:a16="http://schemas.microsoft.com/office/drawing/2014/main" id="{AC556364-4266-441B-AFD6-2CCDEA792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267744" y="-320262"/>
            <a:ext cx="1344149" cy="1248139"/>
          </a:xfrm>
          <a:prstGeom prst="rect">
            <a:avLst/>
          </a:prstGeom>
        </p:spPr>
      </p:pic>
      <p:sp>
        <p:nvSpPr>
          <p:cNvPr id="4" name="Content Placeholder 3">
            <a:extLst>
              <a:ext uri="{FF2B5EF4-FFF2-40B4-BE49-F238E27FC236}">
                <a16:creationId xmlns:a16="http://schemas.microsoft.com/office/drawing/2014/main" id="{0758A66A-3E38-425E-A997-F8A5C7CA6717}"/>
              </a:ext>
            </a:extLst>
          </p:cNvPr>
          <p:cNvSpPr>
            <a:spLocks noGrp="1"/>
          </p:cNvSpPr>
          <p:nvPr>
            <p:ph sz="quarter" idx="10"/>
          </p:nvPr>
        </p:nvSpPr>
        <p:spPr>
          <a:xfrm>
            <a:off x="1835695" y="1412213"/>
            <a:ext cx="6851104" cy="4801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75F723B7-C191-4BED-8866-2A6FBDAD23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99341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A5D76-3FBE-41F5-B3AF-0C108927B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8604448" y="3140969"/>
            <a:ext cx="537685" cy="3715615"/>
          </a:xfrm>
          <a:prstGeom prst="rect">
            <a:avLst/>
          </a:prstGeom>
        </p:spPr>
      </p:pic>
      <p:sp>
        <p:nvSpPr>
          <p:cNvPr id="5" name="Content Placeholder 3">
            <a:extLst>
              <a:ext uri="{FF2B5EF4-FFF2-40B4-BE49-F238E27FC236}">
                <a16:creationId xmlns:a16="http://schemas.microsoft.com/office/drawing/2014/main" id="{7090A65E-6D4E-4F84-B4BB-ACCF7BA06CFE}"/>
              </a:ext>
            </a:extLst>
          </p:cNvPr>
          <p:cNvSpPr>
            <a:spLocks noGrp="1"/>
          </p:cNvSpPr>
          <p:nvPr>
            <p:ph sz="quarter" idx="10"/>
          </p:nvPr>
        </p:nvSpPr>
        <p:spPr>
          <a:xfrm>
            <a:off x="1835696" y="1460502"/>
            <a:ext cx="6851105" cy="4848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3790218C-6625-4EE2-A0F9-35B7DA428ED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561751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slide with logo - Blue">
    <p:bg>
      <p:bgPr>
        <a:solidFill>
          <a:srgbClr val="002147"/>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75A4A845-A446-4C98-A462-B208A922C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3780376388"/>
      </p:ext>
    </p:extLst>
  </p:cSld>
  <p:clrMapOvr>
    <a:overrideClrMapping bg1="dk1" tx1="lt1" bg2="dk2" tx2="lt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 blue 1">
    <p:bg>
      <p:bgPr>
        <a:solidFill>
          <a:srgbClr val="00214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8115D-FC36-42BA-915D-D7A765949670}"/>
              </a:ext>
            </a:extLst>
          </p:cNvPr>
          <p:cNvSpPr>
            <a:spLocks noGrp="1"/>
          </p:cNvSpPr>
          <p:nvPr>
            <p:ph sz="quarter" idx="10"/>
          </p:nvPr>
        </p:nvSpPr>
        <p:spPr>
          <a:xfrm>
            <a:off x="1980823" y="1604800"/>
            <a:ext cx="6705979" cy="45125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0D47114C-AD44-449E-80CD-5F829E708BA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7" name="Picture 6" descr="A close up of a logo&#10;&#10;Description generated with very high confidence">
            <a:extLst>
              <a:ext uri="{FF2B5EF4-FFF2-40B4-BE49-F238E27FC236}">
                <a16:creationId xmlns:a16="http://schemas.microsoft.com/office/drawing/2014/main" id="{A0B6517B-61D5-4141-98CE-776578A49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pic>
        <p:nvPicPr>
          <p:cNvPr id="8" name="Picture 7">
            <a:extLst>
              <a:ext uri="{FF2B5EF4-FFF2-40B4-BE49-F238E27FC236}">
                <a16:creationId xmlns:a16="http://schemas.microsoft.com/office/drawing/2014/main" id="{94A94275-EC53-4AD6-8177-CA7DFF4AA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a:off x="8604448" y="3140969"/>
            <a:ext cx="537685" cy="3715615"/>
          </a:xfrm>
          <a:prstGeom prst="rect">
            <a:avLst/>
          </a:prstGeom>
        </p:spPr>
      </p:pic>
    </p:spTree>
    <p:extLst>
      <p:ext uri="{BB962C8B-B14F-4D97-AF65-F5344CB8AC3E}">
        <p14:creationId xmlns:p14="http://schemas.microsoft.com/office/powerpoint/2010/main" val="2263403038"/>
      </p:ext>
    </p:extLst>
  </p:cSld>
  <p:clrMapOvr>
    <a:overrideClrMapping bg1="dk1" tx1="lt1" bg2="dk2" tx2="lt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21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23931" y="45266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2" y="2660916"/>
            <a:ext cx="6881937" cy="3360373"/>
          </a:xfrm>
        </p:spPr>
        <p:txBody>
          <a:bodyPr/>
          <a:lstStyle>
            <a:lvl1pPr>
              <a:defRPr b="0">
                <a:solidFill>
                  <a:schemeClr val="tx1"/>
                </a:solidFill>
                <a:latin typeface="+mn-lt"/>
              </a:defRPr>
            </a:lvl1pPr>
          </a:lstStyle>
          <a:p>
            <a:r>
              <a:rPr lang="en-US" dirty="0"/>
              <a:t>Click to insert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7B5C862-58C5-4893-B2C7-3F57EE565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124523790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ith Caption Below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solidFill>
                  <a:schemeClr val="tx1"/>
                </a:solidFill>
              </a:defRPr>
            </a:lvl1pPr>
          </a:lstStyle>
          <a:p>
            <a:r>
              <a:rPr lang="en-US"/>
              <a:t>Click icon to add picture</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85C956C-99EF-4836-B45F-0717F7A041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551370566"/>
      </p:ext>
    </p:extLst>
  </p:cSld>
  <p:clrMapOvr>
    <a:overrideClrMapping bg1="dk1" tx1="lt1" bg2="dk2" tx2="lt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slide with logo - Purple">
    <p:bg>
      <p:bgPr>
        <a:solidFill>
          <a:srgbClr val="2D0032"/>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C0389801-7B11-4C46-B1E9-A62BA1924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1" y="168151"/>
            <a:ext cx="1579052" cy="755475"/>
          </a:xfrm>
          <a:prstGeom prst="rect">
            <a:avLst/>
          </a:prstGeom>
        </p:spPr>
      </p:pic>
    </p:spTree>
    <p:extLst>
      <p:ext uri="{BB962C8B-B14F-4D97-AF65-F5344CB8AC3E}">
        <p14:creationId xmlns:p14="http://schemas.microsoft.com/office/powerpoint/2010/main" val="2985614259"/>
      </p:ext>
    </p:extLst>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rgbClr val="2D0032"/>
        </a:solidFill>
        <a:effectLst/>
      </p:bgPr>
    </p:bg>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5B505-83AF-48A4-95FB-B36D7D9DAF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10" y="162179"/>
            <a:ext cx="1482545" cy="945736"/>
          </a:xfrm>
          <a:prstGeom prst="rect">
            <a:avLst/>
          </a:prstGeom>
        </p:spPr>
      </p:pic>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931" y="35665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2" y="2660916"/>
            <a:ext cx="6881937" cy="3360373"/>
          </a:xfrm>
        </p:spPr>
        <p:txBody>
          <a:bodyPr/>
          <a:lstStyle>
            <a:lvl1pPr>
              <a:defRPr b="0">
                <a:solidFill>
                  <a:schemeClr val="tx1"/>
                </a:solidFill>
                <a:latin typeface="+mn-lt"/>
              </a:defRPr>
            </a:lvl1pPr>
          </a:lstStyle>
          <a:p>
            <a:r>
              <a:rPr lang="en-US" dirty="0"/>
              <a:t>Click to insert text</a:t>
            </a:r>
            <a:endParaRPr lang="en-GB" dirty="0"/>
          </a:p>
        </p:txBody>
      </p:sp>
    </p:spTree>
    <p:extLst>
      <p:ext uri="{BB962C8B-B14F-4D97-AF65-F5344CB8AC3E}">
        <p14:creationId xmlns:p14="http://schemas.microsoft.com/office/powerpoint/2010/main" val="2483088321"/>
      </p:ext>
    </p:extLst>
  </p:cSld>
  <p:clrMapOvr>
    <a:overrideClrMapping bg1="dk1" tx1="lt1" bg2="dk2" tx2="lt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slide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7244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idx="10"/>
          </p:nvPr>
        </p:nvSpPr>
        <p:spPr>
          <a:xfrm>
            <a:off x="201295" y="1149356"/>
            <a:ext cx="6210300" cy="1806575"/>
          </a:xfrm>
          <a:prstGeom prst="rect">
            <a:avLst/>
          </a:prstGeom>
          <a:noFill/>
          <a:ln w="0" cmpd="sng">
            <a:noFill/>
            <a:prstDash val="solid"/>
          </a:ln>
        </p:spPr>
        <p:txBody>
          <a:bodyPr vert="horz" lIns="0" tIns="0" rIns="0" bIns="0" anchor="t"/>
          <a:lstStyle>
            <a:lvl1pPr marL="0" marR="0" indent="0" algn="l">
              <a:lnSpc>
                <a:spcPts val="5733"/>
              </a:lnSpc>
              <a:spcBef>
                <a:spcPts val="0"/>
              </a:spcBef>
              <a:spcAft>
                <a:spcPts val="2080"/>
              </a:spcAft>
              <a:defRPr/>
            </a:lvl1pPr>
          </a:lstStyle>
          <a:p>
            <a:pPr marL="0" marR="0" indent="0" algn="l">
              <a:lnSpc>
                <a:spcPts val="4000"/>
              </a:lnSpc>
              <a:spcAft>
                <a:spcPts val="0"/>
              </a:spcAft>
            </a:pPr>
            <a:r>
              <a:rPr lang="en-US" sz="3600" b="1" i="1" spc="-20">
                <a:solidFill>
                  <a:srgbClr val="021B3D"/>
                </a:solidFill>
                <a:latin typeface="Arial" panose="02020603050405020304" pitchFamily="2"/>
              </a:rPr>
              <a:t>Session #1: </a:t>
            </a:r>
          </a:p>
          <a:p>
            <a:pPr marL="0" marR="0" indent="0" algn="l">
              <a:lnSpc>
                <a:spcPts val="4300"/>
              </a:lnSpc>
              <a:spcBef>
                <a:spcPts val="0"/>
              </a:spcBef>
              <a:spcAft>
                <a:spcPts val="0"/>
              </a:spcAft>
            </a:pPr>
            <a:r>
              <a:rPr lang="en-US" sz="3600" b="1" i="1" spc="-20">
                <a:solidFill>
                  <a:srgbClr val="021B3D"/>
                </a:solidFill>
                <a:latin typeface="Arial" panose="02020603050405020304" pitchFamily="2"/>
              </a:rPr>
              <a:t>Evolution of markets &amp; tech-</a:t>
            </a:r>
            <a:r>
              <a:rPr lang="en-US" sz="133">
                <a:solidFill>
                  <a:srgbClr val="000000"/>
                </a:solidFill>
                <a:latin typeface="Arial" panose="02020603050405020304" pitchFamily="2"/>
              </a:rPr>
              <a:t> </a:t>
            </a:r>
          </a:p>
          <a:p>
            <a:pPr marL="0" marR="0" indent="0" algn="l">
              <a:lnSpc>
                <a:spcPts val="4300"/>
              </a:lnSpc>
              <a:spcBef>
                <a:spcPts val="0"/>
              </a:spcBef>
              <a:spcAft>
                <a:spcPts val="1560"/>
              </a:spcAft>
            </a:pPr>
            <a:r>
              <a:rPr lang="en-US" sz="3600" b="1" i="1" spc="-5">
                <a:solidFill>
                  <a:srgbClr val="021B3D"/>
                </a:solidFill>
                <a:latin typeface="Arial" panose="02020603050405020304" pitchFamily="2"/>
              </a:rPr>
              <a:t>markets-organization (TMO) </a:t>
            </a:r>
          </a:p>
        </p:txBody>
      </p:sp>
      <p:sp>
        <p:nvSpPr>
          <p:cNvPr id="12" name="Text Placeholder 11"/>
          <p:cNvSpPr>
            <a:spLocks noGrp="1"/>
          </p:cNvSpPr>
          <p:nvPr>
            <p:ph type="body" idx="10"/>
          </p:nvPr>
        </p:nvSpPr>
        <p:spPr>
          <a:xfrm>
            <a:off x="201295" y="2955932"/>
            <a:ext cx="6210300" cy="708025"/>
          </a:xfrm>
          <a:prstGeom prst="rect">
            <a:avLst/>
          </a:prstGeom>
          <a:noFill/>
          <a:ln w="0" cmpd="sng">
            <a:noFill/>
            <a:prstDash val="solid"/>
          </a:ln>
        </p:spPr>
        <p:txBody>
          <a:bodyPr vert="horz" lIns="0" tIns="53336" rIns="0" bIns="0" anchor="t"/>
          <a:lstStyle>
            <a:lvl1pPr marL="0" marR="0" indent="0" algn="just">
              <a:lnSpc>
                <a:spcPts val="3067"/>
              </a:lnSpc>
              <a:spcBef>
                <a:spcPts val="773"/>
              </a:spcBef>
              <a:spcAft>
                <a:spcPts val="0"/>
              </a:spcAft>
              <a:defRPr/>
            </a:lvl1pPr>
          </a:lstStyle>
          <a:p>
            <a:pPr marL="0" marR="0" indent="0" algn="just">
              <a:lnSpc>
                <a:spcPts val="2300"/>
              </a:lnSpc>
              <a:spcAft>
                <a:spcPts val="0"/>
              </a:spcAft>
            </a:pPr>
            <a:r>
              <a:rPr lang="en-US" sz="2000" spc="-5">
                <a:solidFill>
                  <a:srgbClr val="021B3D"/>
                </a:solidFill>
                <a:latin typeface="Arial" panose="02020603050405020304" pitchFamily="2"/>
              </a:rPr>
              <a:t>-- Why Strategy &amp; Innovation? </a:t>
            </a:r>
          </a:p>
          <a:p>
            <a:pPr marL="0" marR="0" indent="0" algn="just">
              <a:lnSpc>
                <a:spcPts val="2300"/>
              </a:lnSpc>
              <a:spcBef>
                <a:spcPts val="580"/>
              </a:spcBef>
              <a:spcAft>
                <a:spcPts val="0"/>
              </a:spcAft>
            </a:pPr>
            <a:r>
              <a:rPr lang="en-US" sz="2000" spc="0">
                <a:solidFill>
                  <a:srgbClr val="021B3D"/>
                </a:solidFill>
                <a:latin typeface="Arial" panose="02020603050405020304" pitchFamily="2"/>
              </a:rPr>
              <a:t>-- Claims, features of baseline Geroski model? </a:t>
            </a:r>
          </a:p>
        </p:txBody>
      </p:sp>
      <p:sp>
        <p:nvSpPr>
          <p:cNvPr id="13" name="Text Placeholder 12"/>
          <p:cNvSpPr>
            <a:spLocks noGrp="1"/>
          </p:cNvSpPr>
          <p:nvPr>
            <p:ph type="body" idx="10"/>
          </p:nvPr>
        </p:nvSpPr>
        <p:spPr>
          <a:xfrm>
            <a:off x="201295" y="3663957"/>
            <a:ext cx="4507865" cy="1551305"/>
          </a:xfrm>
          <a:prstGeom prst="rect">
            <a:avLst/>
          </a:prstGeom>
          <a:noFill/>
          <a:ln w="0" cmpd="sng">
            <a:noFill/>
            <a:prstDash val="solid"/>
          </a:ln>
        </p:spPr>
        <p:txBody>
          <a:bodyPr vert="horz" lIns="0" tIns="51431" rIns="0" bIns="0" anchor="t">
            <a:normAutofit fontScale="85000"/>
          </a:bodyPr>
          <a:lstStyle>
            <a:lvl1pPr marL="0" marR="0" indent="0" algn="just">
              <a:lnSpc>
                <a:spcPts val="3200"/>
              </a:lnSpc>
              <a:spcBef>
                <a:spcPts val="693"/>
              </a:spcBef>
              <a:spcAft>
                <a:spcPts val="0"/>
              </a:spcAft>
              <a:defRPr/>
            </a:lvl1pPr>
          </a:lstStyle>
          <a:p>
            <a:pPr marL="0" marR="0" indent="0" algn="just">
              <a:lnSpc>
                <a:spcPts val="2300"/>
              </a:lnSpc>
              <a:spcAft>
                <a:spcPts val="0"/>
              </a:spcAft>
            </a:pPr>
            <a:r>
              <a:rPr lang="en-US" sz="2000" spc="-15">
                <a:solidFill>
                  <a:srgbClr val="021B3D"/>
                </a:solidFill>
                <a:latin typeface="Arial" panose="02020603050405020304" pitchFamily="2"/>
              </a:rPr>
              <a:t>-- Case: 19</a:t>
            </a:r>
            <a:r>
              <a:rPr lang="en-US" sz="2000" spc="-15" baseline="30000">
                <a:solidFill>
                  <a:srgbClr val="021B3D"/>
                </a:solidFill>
                <a:latin typeface="Arial" panose="02020603050405020304" pitchFamily="2"/>
              </a:rPr>
              <a:t>th</a:t>
            </a:r>
            <a:r>
              <a:rPr lang="en-US" sz="2000" spc="-15">
                <a:solidFill>
                  <a:srgbClr val="021B3D"/>
                </a:solidFill>
                <a:latin typeface="Arial" panose="02020603050405020304" pitchFamily="2"/>
              </a:rPr>
              <a:t> c US natural ice industry </a:t>
            </a:r>
          </a:p>
          <a:p>
            <a:pPr marL="0" marR="0" indent="0" algn="just">
              <a:lnSpc>
                <a:spcPts val="2300"/>
              </a:lnSpc>
              <a:spcBef>
                <a:spcPts val="645"/>
              </a:spcBef>
              <a:spcAft>
                <a:spcPts val="0"/>
              </a:spcAft>
            </a:pPr>
            <a:r>
              <a:rPr lang="en-US" sz="2000" spc="-5">
                <a:solidFill>
                  <a:srgbClr val="021B3D"/>
                </a:solidFill>
                <a:latin typeface="Arial" panose="02020603050405020304" pitchFamily="2"/>
              </a:rPr>
              <a:t>-- Adobe Systems, Inc (video case) </a:t>
            </a:r>
          </a:p>
          <a:p>
            <a:pPr marL="0" marR="0" indent="0" algn="just">
              <a:lnSpc>
                <a:spcPts val="2300"/>
              </a:lnSpc>
              <a:spcBef>
                <a:spcPts val="625"/>
              </a:spcBef>
              <a:spcAft>
                <a:spcPts val="0"/>
              </a:spcAft>
            </a:pPr>
            <a:r>
              <a:rPr lang="en-US" sz="2000" spc="0">
                <a:solidFill>
                  <a:srgbClr val="021B3D"/>
                </a:solidFill>
                <a:latin typeface="Arial" panose="02020603050405020304" pitchFamily="2"/>
              </a:rPr>
              <a:t>-- Ecosystem risk </a:t>
            </a:r>
          </a:p>
          <a:p>
            <a:pPr marL="0" marR="0" indent="0" algn="just">
              <a:lnSpc>
                <a:spcPts val="2400"/>
              </a:lnSpc>
              <a:spcBef>
                <a:spcPts val="520"/>
              </a:spcBef>
              <a:spcAft>
                <a:spcPts val="0"/>
              </a:spcAft>
            </a:pPr>
            <a:r>
              <a:rPr lang="en-US" sz="2000" spc="-11">
                <a:solidFill>
                  <a:srgbClr val="021B3D"/>
                </a:solidFill>
                <a:latin typeface="Arial" panose="02020603050405020304" pitchFamily="2"/>
              </a:rPr>
              <a:t>T </a:t>
            </a:r>
            <a:r>
              <a:rPr lang="en-US" sz="2400" spc="-11">
                <a:solidFill>
                  <a:srgbClr val="021B3D"/>
                </a:solidFill>
                <a:latin typeface="Arial" panose="02020603050405020304" pitchFamily="2"/>
              </a:rPr>
              <a:t>– </a:t>
            </a:r>
            <a:r>
              <a:rPr lang="en-US" sz="2000" spc="-11">
                <a:solidFill>
                  <a:srgbClr val="021B3D"/>
                </a:solidFill>
                <a:latin typeface="Arial" panose="02020603050405020304" pitchFamily="2"/>
              </a:rPr>
              <a:t>M </a:t>
            </a:r>
            <a:r>
              <a:rPr lang="en-US" sz="2400" spc="-11">
                <a:solidFill>
                  <a:srgbClr val="021B3D"/>
                </a:solidFill>
                <a:latin typeface="Arial" panose="02020603050405020304" pitchFamily="2"/>
              </a:rPr>
              <a:t>– </a:t>
            </a:r>
            <a:r>
              <a:rPr lang="en-US" sz="2000" spc="-11">
                <a:solidFill>
                  <a:srgbClr val="021B3D"/>
                </a:solidFill>
                <a:latin typeface="Arial" panose="02020603050405020304" pitchFamily="2"/>
              </a:rPr>
              <a:t>O framework &amp; system-building </a:t>
            </a:r>
          </a:p>
        </p:txBody>
      </p:sp>
      <p:sp>
        <p:nvSpPr>
          <p:cNvPr id="14" name="Text Placeholder 13"/>
          <p:cNvSpPr>
            <a:spLocks noGrp="1"/>
          </p:cNvSpPr>
          <p:nvPr>
            <p:ph type="body" idx="10"/>
          </p:nvPr>
        </p:nvSpPr>
        <p:spPr>
          <a:xfrm>
            <a:off x="201296" y="5215262"/>
            <a:ext cx="4637405" cy="1642745"/>
          </a:xfrm>
          <a:prstGeom prst="rect">
            <a:avLst/>
          </a:prstGeom>
          <a:noFill/>
          <a:ln w="0" cmpd="sng">
            <a:noFill/>
            <a:prstDash val="solid"/>
          </a:ln>
        </p:spPr>
        <p:txBody>
          <a:bodyPr vert="horz" lIns="0" tIns="320961" rIns="0" bIns="0" anchor="t"/>
          <a:lstStyle>
            <a:lvl1pPr marL="0" marR="0" indent="0" algn="just">
              <a:lnSpc>
                <a:spcPts val="3600"/>
              </a:lnSpc>
              <a:spcBef>
                <a:spcPts val="960"/>
              </a:spcBef>
              <a:spcAft>
                <a:spcPts val="3867"/>
              </a:spcAft>
              <a:defRPr/>
            </a:lvl1pPr>
          </a:lstStyle>
          <a:p>
            <a:pPr marL="0" marR="0" indent="0" algn="just">
              <a:lnSpc>
                <a:spcPts val="3600"/>
              </a:lnSpc>
              <a:spcAft>
                <a:spcPts val="0"/>
              </a:spcAft>
            </a:pPr>
            <a:r>
              <a:rPr lang="en-US" sz="3200" b="1" spc="-31">
                <a:solidFill>
                  <a:srgbClr val="021B3D"/>
                </a:solidFill>
                <a:latin typeface="Arial" panose="02020603050405020304" pitchFamily="2"/>
              </a:rPr>
              <a:t>Marc Ventresca </a:t>
            </a:r>
          </a:p>
          <a:p>
            <a:pPr marL="0" marR="0" indent="0" algn="just">
              <a:lnSpc>
                <a:spcPts val="2700"/>
              </a:lnSpc>
              <a:spcBef>
                <a:spcPts val="720"/>
              </a:spcBef>
              <a:spcAft>
                <a:spcPts val="2900"/>
              </a:spcAft>
            </a:pPr>
            <a:r>
              <a:rPr lang="en-US" sz="2400" spc="-5">
                <a:solidFill>
                  <a:srgbClr val="021B3D"/>
                </a:solidFill>
                <a:latin typeface="Arial" panose="02020603050405020304" pitchFamily="2"/>
              </a:rPr>
              <a:t>Module 10, January 2014 </a:t>
            </a:r>
          </a:p>
        </p:txBody>
      </p:sp>
    </p:spTree>
    <p:extLst>
      <p:ext uri="{BB962C8B-B14F-4D97-AF65-F5344CB8AC3E}">
        <p14:creationId xmlns:p14="http://schemas.microsoft.com/office/powerpoint/2010/main" val="33477211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a:xfrm>
            <a:off x="251520" y="6448252"/>
            <a:ext cx="2895600" cy="365125"/>
          </a:xfrm>
          <a:prstGeom prst="rect">
            <a:avLst/>
          </a:prstGeom>
        </p:spPr>
        <p:txBody>
          <a:bodyPr/>
          <a:lstStyle/>
          <a:p>
            <a:endParaRPr lang="en-GB" dirty="0">
              <a:solidFill>
                <a:srgbClr val="021E42">
                  <a:tint val="75000"/>
                </a:srgbClr>
              </a:solidFill>
            </a:endParaRPr>
          </a:p>
        </p:txBody>
      </p:sp>
      <p:sp>
        <p:nvSpPr>
          <p:cNvPr id="5" name="Slide Number Placeholder 4"/>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srgbClr val="021E42">
                    <a:tint val="75000"/>
                  </a:srgbClr>
                </a:solidFill>
              </a:rPr>
              <a:pPr/>
              <a:t>‹#›</a:t>
            </a:fld>
            <a:endParaRPr lang="en-GB" dirty="0">
              <a:solidFill>
                <a:srgbClr val="021E42">
                  <a:tint val="75000"/>
                </a:srgbClr>
              </a:solidFill>
            </a:endParaRPr>
          </a:p>
        </p:txBody>
      </p:sp>
    </p:spTree>
    <p:extLst>
      <p:ext uri="{BB962C8B-B14F-4D97-AF65-F5344CB8AC3E}">
        <p14:creationId xmlns:p14="http://schemas.microsoft.com/office/powerpoint/2010/main" val="42463168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0"/>
          </a:schemeClr>
        </a:solidFill>
        <a:effectLst/>
      </p:bgPr>
    </p:bg>
    <p:spTree>
      <p:nvGrpSpPr>
        <p:cNvPr id="1" name=""/>
        <p:cNvGrpSpPr/>
        <p:nvPr/>
      </p:nvGrpSpPr>
      <p:grpSpPr>
        <a:xfrm>
          <a:off x="0" y="0"/>
          <a:ext cx="0" cy="0"/>
          <a:chOff x="0" y="0"/>
          <a:chExt cx="0" cy="0"/>
        </a:xfrm>
      </p:grpSpPr>
      <p:sp>
        <p:nvSpPr>
          <p:cNvPr id="297" name="Text Placeholder 296"/>
          <p:cNvSpPr>
            <a:spLocks noGrp="1"/>
          </p:cNvSpPr>
          <p:nvPr>
            <p:ph type="body" idx="10"/>
          </p:nvPr>
        </p:nvSpPr>
        <p:spPr>
          <a:xfrm>
            <a:off x="478155" y="50169"/>
            <a:ext cx="8572500" cy="1252855"/>
          </a:xfrm>
          <a:prstGeom prst="rect">
            <a:avLst/>
          </a:prstGeom>
          <a:noFill/>
          <a:ln w="0" cmpd="sng">
            <a:noFill/>
            <a:prstDash val="solid"/>
          </a:ln>
        </p:spPr>
        <p:txBody>
          <a:bodyPr vert="horz" lIns="0" tIns="0" rIns="0" bIns="0" anchor="t"/>
          <a:lstStyle>
            <a:lvl1pPr marL="182875" marR="0" indent="0" algn="l">
              <a:lnSpc>
                <a:spcPts val="4400"/>
              </a:lnSpc>
              <a:spcBef>
                <a:spcPts val="340"/>
              </a:spcBef>
              <a:spcAft>
                <a:spcPts val="4127"/>
              </a:spcAft>
              <a:defRPr/>
            </a:lvl1pPr>
          </a:lstStyle>
          <a:p>
            <a:pPr marL="137160" marR="0" indent="0" algn="l">
              <a:lnSpc>
                <a:spcPts val="3200"/>
              </a:lnSpc>
              <a:spcAft>
                <a:spcPts val="0"/>
              </a:spcAft>
            </a:pPr>
            <a:r>
              <a:rPr lang="en-US" sz="2933" spc="-11">
                <a:solidFill>
                  <a:srgbClr val="021D40"/>
                </a:solidFill>
                <a:latin typeface="Arial" panose="02020603050405020304" pitchFamily="2"/>
              </a:rPr>
              <a:t>Gatti: caffe &amp;ice cream entrepreneur; </a:t>
            </a:r>
          </a:p>
          <a:p>
            <a:pPr marL="137160" marR="0" indent="0" algn="l">
              <a:lnSpc>
                <a:spcPts val="3300"/>
              </a:lnSpc>
              <a:spcBef>
                <a:spcPts val="255"/>
              </a:spcBef>
              <a:spcAft>
                <a:spcPts val="3095"/>
              </a:spcAft>
            </a:pPr>
            <a:r>
              <a:rPr lang="en-US" sz="2933" spc="-75">
                <a:solidFill>
                  <a:srgbClr val="021D40"/>
                </a:solidFill>
                <a:latin typeface="Arial" panose="02020603050405020304" pitchFamily="2"/>
              </a:rPr>
              <a:t>ice merchant; and electricity supplier.... </a:t>
            </a:r>
          </a:p>
        </p:txBody>
      </p:sp>
      <p:sp>
        <p:nvSpPr>
          <p:cNvPr id="298" name="Text Placeholder 297"/>
          <p:cNvSpPr>
            <a:spLocks noGrp="1"/>
          </p:cNvSpPr>
          <p:nvPr>
            <p:ph type="body" idx="10"/>
          </p:nvPr>
        </p:nvSpPr>
        <p:spPr>
          <a:xfrm>
            <a:off x="478155" y="1303026"/>
            <a:ext cx="8572500" cy="3110231"/>
          </a:xfrm>
          <a:prstGeom prst="rect">
            <a:avLst/>
          </a:prstGeom>
          <a:noFill/>
          <a:ln w="0" cmpd="sng">
            <a:noFill/>
            <a:prstDash val="solid"/>
          </a:ln>
        </p:spPr>
        <p:txBody>
          <a:bodyPr vert="horz" lIns="0" tIns="0" rIns="0" bIns="0" anchor="t"/>
          <a:lstStyle>
            <a:lvl1pPr marL="60958" marR="0" indent="0" algn="l">
              <a:lnSpc>
                <a:spcPts val="2267"/>
              </a:lnSpc>
              <a:spcBef>
                <a:spcPts val="0"/>
              </a:spcBef>
              <a:spcAft>
                <a:spcPts val="0"/>
              </a:spcAft>
              <a:tabLst>
                <a:tab pos="9204730" algn="l"/>
              </a:tabLst>
              <a:defRPr/>
            </a:lvl1pPr>
          </a:lstStyle>
          <a:p>
            <a:pPr marL="45720" marR="1874520" indent="0" algn="l">
              <a:lnSpc>
                <a:spcPts val="1900"/>
              </a:lnSpc>
              <a:spcAft>
                <a:spcPts val="0"/>
              </a:spcAft>
            </a:pPr>
            <a:r>
              <a:rPr lang="en-US" sz="1600" b="1" spc="-5">
                <a:solidFill>
                  <a:srgbClr val="021D40"/>
                </a:solidFill>
                <a:latin typeface="Arial" panose="02020603050405020304" pitchFamily="2"/>
              </a:rPr>
              <a:t>At Hungerford Market, London Gatti established a Parisian-style café which served coffee, ices and light music: A new type of venue for </a:t>
            </a:r>
          </a:p>
          <a:p>
            <a:pPr marL="45720" marR="0" indent="0" algn="l">
              <a:lnSpc>
                <a:spcPts val="1900"/>
              </a:lnSpc>
              <a:spcBef>
                <a:spcPts val="0"/>
              </a:spcBef>
              <a:spcAft>
                <a:spcPts val="0"/>
              </a:spcAft>
            </a:pPr>
            <a:r>
              <a:rPr lang="en-US" sz="1600" b="1" spc="0">
                <a:solidFill>
                  <a:srgbClr val="021D40"/>
                </a:solidFill>
                <a:latin typeface="Arial" panose="02020603050405020304" pitchFamily="2"/>
              </a:rPr>
              <a:t>working people and families. </a:t>
            </a:r>
          </a:p>
          <a:p>
            <a:pPr marL="45720" marR="1645920" indent="0" algn="l">
              <a:lnSpc>
                <a:spcPts val="1700"/>
              </a:lnSpc>
              <a:spcBef>
                <a:spcPts val="0"/>
              </a:spcBef>
              <a:spcAft>
                <a:spcPts val="0"/>
              </a:spcAft>
            </a:pPr>
            <a:r>
              <a:rPr lang="en-US" sz="1467" b="1" spc="0">
                <a:solidFill>
                  <a:srgbClr val="021D40"/>
                </a:solidFill>
                <a:latin typeface="Arial" panose="02020603050405020304" pitchFamily="2"/>
              </a:rPr>
              <a:t>-- The Hungerford Market burned down. He was insured and with compensation &amp; relatives formed a music hall in the refurbished Hall. </a:t>
            </a:r>
          </a:p>
          <a:p>
            <a:pPr marL="45720" marR="0" indent="0" algn="l">
              <a:lnSpc>
                <a:spcPts val="1700"/>
              </a:lnSpc>
              <a:spcBef>
                <a:spcPts val="20"/>
              </a:spcBef>
              <a:spcAft>
                <a:spcPts val="0"/>
              </a:spcAft>
            </a:pPr>
            <a:r>
              <a:rPr lang="en-US" sz="1467" b="1" spc="0">
                <a:solidFill>
                  <a:srgbClr val="021D40"/>
                </a:solidFill>
                <a:latin typeface="Arial" panose="02020603050405020304" pitchFamily="2"/>
              </a:rPr>
              <a:t>-- Hungerford Market sold to make way for Charing Cross station</a:t>
            </a:r>
            <a:r>
              <a:rPr lang="en-US" sz="1467" spc="0">
                <a:solidFill>
                  <a:srgbClr val="021D40"/>
                </a:solidFill>
                <a:latin typeface="Arial" panose="02020603050405020304" pitchFamily="2"/>
              </a:rPr>
              <a:t>. </a:t>
            </a:r>
          </a:p>
          <a:p>
            <a:pPr marL="45720" marR="0" indent="0" algn="l">
              <a:lnSpc>
                <a:spcPts val="1900"/>
              </a:lnSpc>
              <a:spcBef>
                <a:spcPts val="1665"/>
              </a:spcBef>
              <a:spcAft>
                <a:spcPts val="0"/>
              </a:spcAft>
            </a:pPr>
            <a:r>
              <a:rPr lang="en-US" sz="1600" b="1" spc="11">
                <a:solidFill>
                  <a:srgbClr val="021D40"/>
                </a:solidFill>
                <a:latin typeface="Arial" panose="02020603050405020304" pitchFamily="2"/>
              </a:rPr>
              <a:t>Gatti 's new venture: Ice merchant </a:t>
            </a:r>
          </a:p>
          <a:p>
            <a:pPr marL="45720" marR="0" indent="0" algn="l">
              <a:lnSpc>
                <a:spcPts val="1700"/>
              </a:lnSpc>
              <a:spcBef>
                <a:spcPts val="0"/>
              </a:spcBef>
              <a:spcAft>
                <a:spcPts val="0"/>
              </a:spcAft>
            </a:pPr>
            <a:r>
              <a:rPr lang="en-US" sz="1467" b="1" spc="0">
                <a:solidFill>
                  <a:srgbClr val="021D40"/>
                </a:solidFill>
                <a:latin typeface="Arial" panose="02020603050405020304" pitchFamily="2"/>
              </a:rPr>
              <a:t>-- License to cut ice on Regents Park Canal </a:t>
            </a:r>
          </a:p>
          <a:p>
            <a:pPr marL="45720" marR="3200400" indent="0" algn="l">
              <a:lnSpc>
                <a:spcPts val="1700"/>
              </a:lnSpc>
              <a:spcBef>
                <a:spcPts val="0"/>
              </a:spcBef>
              <a:spcAft>
                <a:spcPts val="0"/>
              </a:spcAft>
            </a:pPr>
            <a:r>
              <a:rPr lang="en-US" sz="1467" b="1" spc="0">
                <a:solidFill>
                  <a:srgbClr val="021D40"/>
                </a:solidFill>
                <a:latin typeface="Arial" panose="02020603050405020304" pitchFamily="2"/>
              </a:rPr>
              <a:t>-- </a:t>
            </a:r>
            <a:r>
              <a:rPr lang="en-US" sz="1600" spc="0">
                <a:solidFill>
                  <a:srgbClr val="021D40"/>
                </a:solidFill>
                <a:latin typeface="Arial" panose="02020603050405020304" pitchFamily="2"/>
              </a:rPr>
              <a:t>Eventually imported ice from Norway = London’s largest icer </a:t>
            </a:r>
            <a:r>
              <a:rPr lang="en-US" sz="1467" b="1" spc="0">
                <a:solidFill>
                  <a:srgbClr val="021D40"/>
                </a:solidFill>
                <a:latin typeface="Arial" panose="02020603050405020304" pitchFamily="2"/>
              </a:rPr>
              <a:t>-- Ice was stored in his ice wells along the Regents Canal. </a:t>
            </a:r>
          </a:p>
          <a:p>
            <a:pPr marL="45720" marR="0" indent="0" algn="l">
              <a:lnSpc>
                <a:spcPts val="1900"/>
              </a:lnSpc>
              <a:spcBef>
                <a:spcPts val="1755"/>
              </a:spcBef>
              <a:spcAft>
                <a:spcPts val="0"/>
              </a:spcAft>
              <a:tabLst>
                <a:tab pos="6903720" algn="l"/>
              </a:tabLst>
            </a:pPr>
            <a:r>
              <a:rPr lang="en-US" sz="1600" b="1" spc="-15">
                <a:solidFill>
                  <a:srgbClr val="021D40"/>
                </a:solidFill>
                <a:latin typeface="Arial" panose="02020603050405020304" pitchFamily="2"/>
              </a:rPr>
              <a:t>Gatti Family Portfolio </a:t>
            </a:r>
            <a:r>
              <a:rPr lang="en-US" sz="1867" b="1" spc="-11">
                <a:solidFill>
                  <a:srgbClr val="021D40"/>
                </a:solidFill>
                <a:latin typeface="Arial" panose="02020603050405020304" pitchFamily="2"/>
              </a:rPr>
              <a:t>Carlo Gatti </a:t>
            </a:r>
          </a:p>
          <a:p>
            <a:pPr marL="45720" marR="0" indent="0" algn="l">
              <a:lnSpc>
                <a:spcPts val="1700"/>
              </a:lnSpc>
              <a:spcBef>
                <a:spcPts val="0"/>
              </a:spcBef>
              <a:spcAft>
                <a:spcPts val="0"/>
              </a:spcAft>
              <a:tabLst>
                <a:tab pos="6903720" algn="l"/>
              </a:tabLst>
            </a:pPr>
            <a:r>
              <a:rPr lang="en-US" sz="1467" b="1" spc="-5">
                <a:solidFill>
                  <a:srgbClr val="021D40"/>
                </a:solidFill>
                <a:latin typeface="Arial" panose="02020603050405020304" pitchFamily="2"/>
              </a:rPr>
              <a:t>1862 </a:t>
            </a:r>
            <a:r>
              <a:rPr lang="en-US" sz="1600" spc="-5">
                <a:solidFill>
                  <a:srgbClr val="021D40"/>
                </a:solidFill>
                <a:latin typeface="Arial" panose="02020603050405020304" pitchFamily="2"/>
              </a:rPr>
              <a:t>–</a:t>
            </a:r>
            <a:r>
              <a:rPr lang="en-US" sz="1467" b="1" spc="-5">
                <a:solidFill>
                  <a:srgbClr val="021D40"/>
                </a:solidFill>
                <a:latin typeface="Arial" panose="02020603050405020304" pitchFamily="2"/>
              </a:rPr>
              <a:t>Lambeth: a café-restaurant which became a music hall; </a:t>
            </a:r>
            <a:r>
              <a:rPr lang="en-US" sz="1200" b="1" spc="-5">
                <a:solidFill>
                  <a:srgbClr val="021D40"/>
                </a:solidFill>
                <a:latin typeface="Arial" panose="02020603050405020304" pitchFamily="2"/>
              </a:rPr>
              <a:t>Credit: Canal Museum </a:t>
            </a:r>
          </a:p>
        </p:txBody>
      </p:sp>
      <p:sp>
        <p:nvSpPr>
          <p:cNvPr id="299" name="Text Placeholder 298"/>
          <p:cNvSpPr>
            <a:spLocks noGrp="1"/>
          </p:cNvSpPr>
          <p:nvPr>
            <p:ph type="body" idx="10"/>
          </p:nvPr>
        </p:nvSpPr>
        <p:spPr>
          <a:xfrm>
            <a:off x="478161" y="4413251"/>
            <a:ext cx="8281671" cy="2308860"/>
          </a:xfrm>
          <a:prstGeom prst="rect">
            <a:avLst/>
          </a:prstGeom>
          <a:noFill/>
          <a:ln w="0" cmpd="sng">
            <a:noFill/>
            <a:prstDash val="solid"/>
          </a:ln>
        </p:spPr>
        <p:txBody>
          <a:bodyPr vert="horz" lIns="0" tIns="0" rIns="0" bIns="0" anchor="t"/>
          <a:lstStyle>
            <a:lvl1pPr marL="3962301" marR="0" indent="0" algn="l">
              <a:lnSpc>
                <a:spcPts val="1600"/>
              </a:lnSpc>
              <a:spcBef>
                <a:spcPts val="580"/>
              </a:spcBef>
              <a:spcAft>
                <a:spcPts val="0"/>
              </a:spcAft>
              <a:defRPr/>
            </a:lvl1pPr>
          </a:lstStyle>
          <a:p>
            <a:pPr marL="45720" marR="0" indent="0" algn="l">
              <a:lnSpc>
                <a:spcPts val="1700"/>
              </a:lnSpc>
              <a:spcAft>
                <a:spcPts val="0"/>
              </a:spcAft>
            </a:pPr>
            <a:r>
              <a:rPr lang="en-US" sz="1467" b="1" spc="-11">
                <a:solidFill>
                  <a:srgbClr val="021D40"/>
                </a:solidFill>
                <a:latin typeface="Arial" panose="02020603050405020304" pitchFamily="2"/>
              </a:rPr>
              <a:t>1862 </a:t>
            </a:r>
            <a:r>
              <a:rPr lang="en-US" sz="1600" spc="-11">
                <a:solidFill>
                  <a:srgbClr val="021D40"/>
                </a:solidFill>
                <a:latin typeface="Arial" panose="02020603050405020304" pitchFamily="2"/>
              </a:rPr>
              <a:t>– </a:t>
            </a:r>
            <a:r>
              <a:rPr lang="en-US" sz="1467" b="1" spc="-11">
                <a:solidFill>
                  <a:srgbClr val="021D40"/>
                </a:solidFill>
                <a:latin typeface="Arial" panose="02020603050405020304" pitchFamily="2"/>
              </a:rPr>
              <a:t>Royal Adelaide Gallery, Refreshment Rooms. </a:t>
            </a:r>
          </a:p>
          <a:p>
            <a:pPr marL="45720" marR="1508760" indent="0" algn="l">
              <a:lnSpc>
                <a:spcPts val="1700"/>
              </a:lnSpc>
              <a:spcBef>
                <a:spcPts val="0"/>
              </a:spcBef>
              <a:spcAft>
                <a:spcPts val="0"/>
              </a:spcAft>
            </a:pPr>
            <a:r>
              <a:rPr lang="en-US" sz="1467" b="1" spc="0">
                <a:solidFill>
                  <a:srgbClr val="021D40"/>
                </a:solidFill>
                <a:latin typeface="Arial" panose="02020603050405020304" pitchFamily="2"/>
              </a:rPr>
              <a:t>1864 </a:t>
            </a:r>
            <a:r>
              <a:rPr lang="en-US" sz="1600" spc="0">
                <a:solidFill>
                  <a:srgbClr val="021D40"/>
                </a:solidFill>
                <a:latin typeface="Arial" panose="02020603050405020304" pitchFamily="2"/>
              </a:rPr>
              <a:t>– Gatti bought a new house/confectioner’s shop at 52 Strand, and relatives </a:t>
            </a:r>
            <a:r>
              <a:rPr lang="en-US" sz="1467" b="1" spc="0">
                <a:solidFill>
                  <a:srgbClr val="021D40"/>
                </a:solidFill>
                <a:latin typeface="Arial" panose="02020603050405020304" pitchFamily="2"/>
              </a:rPr>
              <a:t>opened famous restaurants at Strand and Piccadilly </a:t>
            </a:r>
          </a:p>
          <a:p>
            <a:pPr marL="45720" marR="1508760" indent="0" algn="l">
              <a:lnSpc>
                <a:spcPts val="1700"/>
              </a:lnSpc>
              <a:spcBef>
                <a:spcPts val="35"/>
              </a:spcBef>
              <a:spcAft>
                <a:spcPts val="0"/>
              </a:spcAft>
            </a:pPr>
            <a:r>
              <a:rPr lang="en-US" sz="1467" b="1" spc="-20">
                <a:solidFill>
                  <a:srgbClr val="021D40"/>
                </a:solidFill>
                <a:latin typeface="Arial" panose="02020603050405020304" pitchFamily="2"/>
              </a:rPr>
              <a:t>1867 </a:t>
            </a:r>
            <a:r>
              <a:rPr lang="en-US" sz="1600" spc="-20">
                <a:solidFill>
                  <a:srgbClr val="021D40"/>
                </a:solidFill>
                <a:latin typeface="Arial" panose="02020603050405020304" pitchFamily="2"/>
              </a:rPr>
              <a:t>– Gatti opened world’s largest Billiard room &amp; café</a:t>
            </a:r>
            <a:r>
              <a:rPr lang="en-US" sz="1467" b="1" spc="-20">
                <a:solidFill>
                  <a:srgbClr val="021D40"/>
                </a:solidFill>
                <a:latin typeface="Arial" panose="02020603050405020304" pitchFamily="2"/>
              </a:rPr>
              <a:t>-</a:t>
            </a:r>
            <a:r>
              <a:rPr lang="en-US" sz="1600" spc="-20">
                <a:solidFill>
                  <a:srgbClr val="021D40"/>
                </a:solidFill>
                <a:latin typeface="Arial" panose="02020603050405020304" pitchFamily="2"/>
              </a:rPr>
              <a:t>restaurant, Villiers St ... </a:t>
            </a:r>
            <a:r>
              <a:rPr lang="en-US" sz="1467" b="1" spc="-20">
                <a:solidFill>
                  <a:srgbClr val="021D40"/>
                </a:solidFill>
                <a:latin typeface="Arial" panose="02020603050405020304" pitchFamily="2"/>
              </a:rPr>
              <a:t>1870s </a:t>
            </a:r>
            <a:r>
              <a:rPr lang="en-US" sz="1600" spc="-20">
                <a:solidFill>
                  <a:srgbClr val="021D40"/>
                </a:solidFill>
                <a:latin typeface="Arial" panose="02020603050405020304" pitchFamily="2"/>
              </a:rPr>
              <a:t>–</a:t>
            </a:r>
            <a:r>
              <a:rPr lang="en-US" sz="1467" b="1" spc="-20">
                <a:solidFill>
                  <a:srgbClr val="021D40"/>
                </a:solidFill>
                <a:latin typeface="Arial" panose="02020603050405020304" pitchFamily="2"/>
              </a:rPr>
              <a:t>Gatti organised prom concerts and pantomimes at Covent Garden </a:t>
            </a:r>
          </a:p>
          <a:p>
            <a:pPr marL="45720" marR="1280160" indent="0" algn="l">
              <a:lnSpc>
                <a:spcPts val="1700"/>
              </a:lnSpc>
              <a:spcBef>
                <a:spcPts val="0"/>
              </a:spcBef>
              <a:spcAft>
                <a:spcPts val="0"/>
              </a:spcAft>
            </a:pPr>
            <a:r>
              <a:rPr lang="en-US" sz="1467" b="1" spc="0">
                <a:solidFill>
                  <a:srgbClr val="021D40"/>
                </a:solidFill>
                <a:latin typeface="Arial" panose="02020603050405020304" pitchFamily="2"/>
              </a:rPr>
              <a:t>1880s </a:t>
            </a:r>
            <a:r>
              <a:rPr lang="en-US" sz="1600" spc="0">
                <a:solidFill>
                  <a:srgbClr val="021D40"/>
                </a:solidFill>
                <a:latin typeface="Arial" panose="02020603050405020304" pitchFamily="2"/>
              </a:rPr>
              <a:t>– </a:t>
            </a:r>
            <a:r>
              <a:rPr lang="en-US" sz="1467" b="1" spc="0">
                <a:solidFill>
                  <a:srgbClr val="021D40"/>
                </a:solidFill>
                <a:latin typeface="Arial" panose="02020603050405020304" pitchFamily="2"/>
              </a:rPr>
              <a:t>Had mains laid in Strand to light the Adelphi Theatre which they owned. 1889 </a:t>
            </a:r>
            <a:r>
              <a:rPr lang="en-US" sz="1600" spc="0">
                <a:solidFill>
                  <a:srgbClr val="021D40"/>
                </a:solidFill>
                <a:latin typeface="Arial" panose="02020603050405020304" pitchFamily="2"/>
              </a:rPr>
              <a:t>– </a:t>
            </a:r>
            <a:r>
              <a:rPr lang="en-US" sz="1467" b="1" spc="0">
                <a:solidFill>
                  <a:srgbClr val="021D40"/>
                </a:solidFill>
                <a:latin typeface="Arial" panose="02020603050405020304" pitchFamily="2"/>
              </a:rPr>
              <a:t>Sir John Gatti formed the Charing Cross and Strand Electric Supply Co. 1890s </a:t>
            </a:r>
            <a:r>
              <a:rPr lang="en-US" sz="1600" spc="0">
                <a:solidFill>
                  <a:srgbClr val="021D40"/>
                </a:solidFill>
                <a:latin typeface="Arial" panose="02020603050405020304" pitchFamily="2"/>
              </a:rPr>
              <a:t>– </a:t>
            </a:r>
            <a:r>
              <a:rPr lang="en-US" sz="1467" b="1" spc="0">
                <a:solidFill>
                  <a:srgbClr val="021D40"/>
                </a:solidFill>
                <a:latin typeface="Arial" panose="02020603050405020304" pitchFamily="2"/>
              </a:rPr>
              <a:t>Artificial ice/refrigeration introduced; ends Norwegian natural ice industry; Gatti embraces and the firm persists until 1981. </a:t>
            </a:r>
          </a:p>
          <a:p>
            <a:pPr marL="2971800" marR="0" indent="0" algn="l">
              <a:lnSpc>
                <a:spcPts val="1200"/>
              </a:lnSpc>
              <a:spcBef>
                <a:spcPts val="435"/>
              </a:spcBef>
              <a:spcAft>
                <a:spcPts val="0"/>
              </a:spcAft>
            </a:pPr>
            <a:r>
              <a:rPr lang="en-US" sz="1067" spc="-11">
                <a:solidFill>
                  <a:srgbClr val="021D40"/>
                </a:solidFill>
                <a:latin typeface="Arial" panose="02020603050405020304" pitchFamily="2"/>
              </a:rPr>
              <a:t>Source : Carlo Gatti </a:t>
            </a:r>
            <a:r>
              <a:rPr lang="en-US" sz="1200" spc="-11">
                <a:solidFill>
                  <a:srgbClr val="021D40"/>
                </a:solidFill>
                <a:latin typeface="Arial" panose="02020603050405020304" pitchFamily="2"/>
              </a:rPr>
              <a:t>– </a:t>
            </a:r>
            <a:r>
              <a:rPr lang="en-US" sz="1067" spc="-11">
                <a:solidFill>
                  <a:srgbClr val="021D40"/>
                </a:solidFill>
                <a:latin typeface="Arial" panose="02020603050405020304" pitchFamily="2"/>
              </a:rPr>
              <a:t>Victorian Business Marketing Guru: </a:t>
            </a:r>
            <a:r>
              <a:rPr lang="en-US" sz="1067" u="sng" spc="-11">
                <a:solidFill>
                  <a:srgbClr val="0000FF"/>
                </a:solidFill>
                <a:latin typeface="Arial" panose="02020603050405020304" pitchFamily="2"/>
              </a:rPr>
              <a:t>http://georgian-victorian-britain.suite101.com/article.cfm/carlo_gatti_inventor_of_the_penny_ice_cream#ixzz0d7UouVbv</a:t>
            </a:r>
            <a:r>
              <a:rPr lang="en-US" sz="133" spc="-11">
                <a:solidFill>
                  <a:srgbClr val="021D40"/>
                </a:solidFill>
                <a:latin typeface="Arial" panose="02020603050405020304" pitchFamily="2"/>
              </a:rPr>
              <a:t> </a:t>
            </a:r>
          </a:p>
        </p:txBody>
      </p:sp>
    </p:spTree>
    <p:extLst>
      <p:ext uri="{BB962C8B-B14F-4D97-AF65-F5344CB8AC3E}">
        <p14:creationId xmlns:p14="http://schemas.microsoft.com/office/powerpoint/2010/main" val="36626294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27052" y="211145"/>
            <a:ext cx="7726363" cy="504825"/>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582613" y="1223969"/>
            <a:ext cx="7772400" cy="52752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685800" y="6400800"/>
            <a:ext cx="1905000" cy="304800"/>
          </a:xfrm>
          <a:prstGeom prst="rect">
            <a:avLst/>
          </a:prstGeom>
          <a:ln/>
        </p:spPr>
        <p:txBody>
          <a:bodyPr lIns="68574" tIns="34289" rIns="68574" bIns="34289"/>
          <a:lstStyle>
            <a:lvl1pPr>
              <a:defRPr/>
            </a:lvl1pPr>
          </a:lstStyle>
          <a:p>
            <a:pPr>
              <a:defRPr/>
            </a:pPr>
            <a:endParaRPr lang="en-GB">
              <a:solidFill>
                <a:prstClr val="black"/>
              </a:solidFill>
            </a:endParaRPr>
          </a:p>
        </p:txBody>
      </p:sp>
      <p:sp>
        <p:nvSpPr>
          <p:cNvPr id="5" name="Rectangle 5"/>
          <p:cNvSpPr>
            <a:spLocks noGrp="1" noChangeArrowheads="1"/>
          </p:cNvSpPr>
          <p:nvPr>
            <p:ph type="ftr" sz="quarter" idx="11"/>
          </p:nvPr>
        </p:nvSpPr>
        <p:spPr>
          <a:xfrm>
            <a:off x="3124200" y="6400800"/>
            <a:ext cx="2895600" cy="304800"/>
          </a:xfrm>
          <a:prstGeom prst="rect">
            <a:avLst/>
          </a:prstGeom>
          <a:ln/>
        </p:spPr>
        <p:txBody>
          <a:bodyPr/>
          <a:lstStyle>
            <a:lvl1pPr>
              <a:defRPr/>
            </a:lvl1pPr>
          </a:lstStyle>
          <a:p>
            <a:pPr>
              <a:defRPr/>
            </a:pPr>
            <a:endParaRPr lang="en-GB">
              <a:solidFill>
                <a:prstClr val="black"/>
              </a:solidFill>
            </a:endParaRPr>
          </a:p>
        </p:txBody>
      </p:sp>
      <p:sp>
        <p:nvSpPr>
          <p:cNvPr id="6" name="Rectangle 6"/>
          <p:cNvSpPr>
            <a:spLocks noGrp="1" noChangeArrowheads="1"/>
          </p:cNvSpPr>
          <p:nvPr>
            <p:ph type="sldNum" sz="quarter" idx="12"/>
          </p:nvPr>
        </p:nvSpPr>
        <p:spPr>
          <a:xfrm>
            <a:off x="6553200" y="6400800"/>
            <a:ext cx="1905000" cy="304800"/>
          </a:xfrm>
          <a:prstGeom prst="rect">
            <a:avLst/>
          </a:prstGeom>
          <a:ln/>
        </p:spPr>
        <p:txBody>
          <a:bodyPr/>
          <a:lstStyle>
            <a:lvl1pPr>
              <a:defRPr/>
            </a:lvl1pPr>
          </a:lstStyle>
          <a:p>
            <a:pPr>
              <a:defRPr/>
            </a:pPr>
            <a:endParaRPr lang="en-GB">
              <a:solidFill>
                <a:prstClr val="black"/>
              </a:solidFill>
            </a:endParaRPr>
          </a:p>
        </p:txBody>
      </p:sp>
    </p:spTree>
    <p:extLst>
      <p:ext uri="{BB962C8B-B14F-4D97-AF65-F5344CB8AC3E}">
        <p14:creationId xmlns:p14="http://schemas.microsoft.com/office/powerpoint/2010/main" val="41719012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dirty="0"/>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t>‹#›</a:t>
            </a:fld>
            <a:endParaRPr lang="en-GB" dirty="0"/>
          </a:p>
        </p:txBody>
      </p:sp>
    </p:spTree>
    <p:extLst>
      <p:ext uri="{BB962C8B-B14F-4D97-AF65-F5344CB8AC3E}">
        <p14:creationId xmlns:p14="http://schemas.microsoft.com/office/powerpoint/2010/main" val="20691031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354" name="Text Placeholder 353"/>
          <p:cNvSpPr>
            <a:spLocks noGrp="1"/>
          </p:cNvSpPr>
          <p:nvPr>
            <p:ph type="body" idx="10"/>
          </p:nvPr>
        </p:nvSpPr>
        <p:spPr>
          <a:xfrm>
            <a:off x="856615" y="2581275"/>
            <a:ext cx="7493000" cy="2054225"/>
          </a:xfrm>
          <a:prstGeom prst="rect">
            <a:avLst/>
          </a:prstGeom>
          <a:noFill/>
          <a:ln w="0" cmpd="sng">
            <a:noFill/>
            <a:prstDash val="solid"/>
          </a:ln>
        </p:spPr>
        <p:txBody>
          <a:bodyPr vert="horz" lIns="0" tIns="0" rIns="0" bIns="0" anchor="t">
            <a:normAutofit fontScale="90000"/>
          </a:bodyPr>
          <a:lstStyle/>
          <a:p>
            <a:pPr marL="0" marR="0" indent="0" algn="ctr">
              <a:lnSpc>
                <a:spcPts val="4500"/>
              </a:lnSpc>
              <a:spcAft>
                <a:spcPts val="0"/>
              </a:spcAft>
            </a:pPr>
            <a:r>
              <a:rPr lang="en-US" sz="3900" spc="20">
                <a:solidFill>
                  <a:srgbClr val="011A3C"/>
                </a:solidFill>
                <a:latin typeface="Arial" panose="02020603050405020304" pitchFamily="2"/>
              </a:rPr>
              <a:t>‘The future is already here, </a:t>
            </a:r>
          </a:p>
          <a:p>
            <a:pPr marL="0" marR="0" indent="0" algn="l">
              <a:lnSpc>
                <a:spcPts val="4500"/>
              </a:lnSpc>
              <a:spcBef>
                <a:spcPts val="270"/>
              </a:spcBef>
              <a:spcAft>
                <a:spcPts val="0"/>
              </a:spcAft>
            </a:pPr>
            <a:r>
              <a:rPr lang="en-US" sz="3900" spc="0">
                <a:solidFill>
                  <a:srgbClr val="011A3C"/>
                </a:solidFill>
                <a:latin typeface="Arial" panose="02020603050405020304" pitchFamily="2"/>
              </a:rPr>
              <a:t>it’s just very unevenly distributed.’ </a:t>
            </a:r>
          </a:p>
          <a:p>
            <a:pPr marL="3474720" marR="0" indent="0" algn="l">
              <a:lnSpc>
                <a:spcPts val="4000"/>
              </a:lnSpc>
              <a:spcBef>
                <a:spcPts val="2840"/>
              </a:spcBef>
              <a:spcAft>
                <a:spcPts val="15"/>
              </a:spcAft>
            </a:pPr>
            <a:r>
              <a:rPr lang="en-US" sz="3650" spc="-10">
                <a:solidFill>
                  <a:srgbClr val="011A3C"/>
                </a:solidFill>
                <a:latin typeface="Arial" panose="02020603050405020304" pitchFamily="2"/>
              </a:rPr>
              <a:t>– </a:t>
            </a:r>
            <a:r>
              <a:rPr lang="en-US" sz="3400" spc="-10">
                <a:solidFill>
                  <a:srgbClr val="011A3C"/>
                </a:solidFill>
                <a:latin typeface="Arial" panose="02020603050405020304" pitchFamily="2"/>
              </a:rPr>
              <a:t>W Gibson </a:t>
            </a:r>
          </a:p>
        </p:txBody>
      </p:sp>
    </p:spTree>
    <p:extLst>
      <p:ext uri="{BB962C8B-B14F-4D97-AF65-F5344CB8AC3E}">
        <p14:creationId xmlns:p14="http://schemas.microsoft.com/office/powerpoint/2010/main" val="4372297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Line 17">
            <a:extLst>
              <a:ext uri="{FF2B5EF4-FFF2-40B4-BE49-F238E27FC236}">
                <a16:creationId xmlns:a16="http://schemas.microsoft.com/office/drawing/2014/main" id="{382B5176-11AF-4C06-9E35-54BC466F87FA}"/>
              </a:ext>
            </a:extLst>
          </p:cNvPr>
          <p:cNvSpPr>
            <a:spLocks noChangeShapeType="1"/>
          </p:cNvSpPr>
          <p:nvPr userDrawn="1"/>
        </p:nvSpPr>
        <p:spPr bwMode="auto">
          <a:xfrm>
            <a:off x="609600" y="64674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 name="Slide Number Placeholder 4">
            <a:extLst>
              <a:ext uri="{FF2B5EF4-FFF2-40B4-BE49-F238E27FC236}">
                <a16:creationId xmlns:a16="http://schemas.microsoft.com/office/drawing/2014/main" id="{9C6E86CA-0A13-4D8E-BC07-CB1D46DD4660}"/>
              </a:ext>
            </a:extLst>
          </p:cNvPr>
          <p:cNvSpPr>
            <a:spLocks noGrp="1"/>
          </p:cNvSpPr>
          <p:nvPr>
            <p:ph type="sldNum" sz="quarter" idx="10"/>
          </p:nvPr>
        </p:nvSpPr>
        <p:spPr/>
        <p:txBody>
          <a:bodyPr/>
          <a:lstStyle>
            <a:lvl1pPr>
              <a:defRPr/>
            </a:lvl1pPr>
          </a:lstStyle>
          <a:p>
            <a:fld id="{DD58A31D-E611-4FFD-99C4-5EB5A273E96A}" type="slidenum">
              <a:rPr lang="en-US" altLang="en-US"/>
              <a:pPr/>
              <a:t>‹#›</a:t>
            </a:fld>
            <a:endParaRPr lang="en-US" altLang="en-US"/>
          </a:p>
        </p:txBody>
      </p:sp>
    </p:spTree>
    <p:extLst>
      <p:ext uri="{BB962C8B-B14F-4D97-AF65-F5344CB8AC3E}">
        <p14:creationId xmlns:p14="http://schemas.microsoft.com/office/powerpoint/2010/main" val="3242929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hasCustomPrompt="1"/>
          </p:nvPr>
        </p:nvSpPr>
        <p:spPr>
          <a:xfrm>
            <a:off x="974828" y="4544705"/>
            <a:ext cx="7197583" cy="1824203"/>
          </a:xfrm>
          <a:solidFill>
            <a:schemeClr val="bg1">
              <a:lumMod val="95000"/>
              <a:alpha val="48000"/>
            </a:schemeClr>
          </a:solidFill>
        </p:spPr>
        <p:txBody>
          <a:bodyPr>
            <a:normAutofit/>
          </a:bodyPr>
          <a:lstStyle>
            <a:lvl1pPr>
              <a:lnSpc>
                <a:spcPct val="114000"/>
              </a:lnSpc>
              <a:defRPr sz="2800" spc="40" baseline="0"/>
            </a:lvl1pPr>
          </a:lstStyle>
          <a:p>
            <a:r>
              <a:rPr lang="en-US" dirty="0"/>
              <a:t>Enter image caption</a:t>
            </a:r>
            <a:endParaRPr lang="en-GB" dirty="0"/>
          </a:p>
        </p:txBody>
      </p:sp>
    </p:spTree>
    <p:extLst>
      <p:ext uri="{BB962C8B-B14F-4D97-AF65-F5344CB8AC3E}">
        <p14:creationId xmlns:p14="http://schemas.microsoft.com/office/powerpoint/2010/main" val="3556055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Old Styl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43639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611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E66291-7B46-4B2C-8A2E-EE32B6C22F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30" y="5427029"/>
            <a:ext cx="3807219" cy="960107"/>
          </a:xfrm>
          <a:prstGeom prst="rect">
            <a:avLst/>
          </a:prstGeom>
        </p:spPr>
      </p:pic>
      <p:sp>
        <p:nvSpPr>
          <p:cNvPr id="4" name="Content Placeholder 3">
            <a:extLst>
              <a:ext uri="{FF2B5EF4-FFF2-40B4-BE49-F238E27FC236}">
                <a16:creationId xmlns:a16="http://schemas.microsoft.com/office/drawing/2014/main" id="{946148DF-F383-415E-A2D3-B82882938EEE}"/>
              </a:ext>
            </a:extLst>
          </p:cNvPr>
          <p:cNvSpPr>
            <a:spLocks noGrp="1"/>
          </p:cNvSpPr>
          <p:nvPr>
            <p:ph sz="quarter" idx="10"/>
          </p:nvPr>
        </p:nvSpPr>
        <p:spPr>
          <a:xfrm>
            <a:off x="1979723" y="1316767"/>
            <a:ext cx="6707089" cy="50703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FA4E96D-24F0-4497-9AB1-8005AC59DA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73839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13B2AC1-D90D-4382-9E2D-D393CDA870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405" y="4581128"/>
            <a:ext cx="802373" cy="2496277"/>
          </a:xfrm>
          <a:prstGeom prst="rect">
            <a:avLst/>
          </a:prstGeom>
        </p:spPr>
      </p:pic>
      <p:sp>
        <p:nvSpPr>
          <p:cNvPr id="4" name="Content Placeholder 3">
            <a:extLst>
              <a:ext uri="{FF2B5EF4-FFF2-40B4-BE49-F238E27FC236}">
                <a16:creationId xmlns:a16="http://schemas.microsoft.com/office/drawing/2014/main" id="{459BFB78-BC81-45F7-ABBE-7C1C430F158E}"/>
              </a:ext>
            </a:extLst>
          </p:cNvPr>
          <p:cNvSpPr>
            <a:spLocks noGrp="1"/>
          </p:cNvSpPr>
          <p:nvPr>
            <p:ph sz="quarter" idx="10"/>
          </p:nvPr>
        </p:nvSpPr>
        <p:spPr>
          <a:xfrm>
            <a:off x="1835705" y="1460507"/>
            <a:ext cx="6851105" cy="46567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F143A0AE-9642-45B9-B6E3-82CFC276BE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42213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lue on White">
    <p:bg>
      <p:bgRef idx="1001">
        <a:schemeClr val="bg1"/>
      </p:bgRef>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9479884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C12A800-5C9D-4FF8-86D7-CCCB85381D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6309" y="5829268"/>
            <a:ext cx="1303320" cy="1134445"/>
          </a:xfrm>
          <a:prstGeom prst="rect">
            <a:avLst/>
          </a:prstGeom>
        </p:spPr>
      </p:pic>
      <p:pic>
        <p:nvPicPr>
          <p:cNvPr id="3" name="Graphic 2">
            <a:extLst>
              <a:ext uri="{FF2B5EF4-FFF2-40B4-BE49-F238E27FC236}">
                <a16:creationId xmlns:a16="http://schemas.microsoft.com/office/drawing/2014/main" id="{AC556364-4266-441B-AFD6-2CCDEA792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267754" y="-320262"/>
            <a:ext cx="1344149" cy="1248139"/>
          </a:xfrm>
          <a:prstGeom prst="rect">
            <a:avLst/>
          </a:prstGeom>
        </p:spPr>
      </p:pic>
      <p:sp>
        <p:nvSpPr>
          <p:cNvPr id="4" name="Content Placeholder 3">
            <a:extLst>
              <a:ext uri="{FF2B5EF4-FFF2-40B4-BE49-F238E27FC236}">
                <a16:creationId xmlns:a16="http://schemas.microsoft.com/office/drawing/2014/main" id="{0758A66A-3E38-425E-A997-F8A5C7CA6717}"/>
              </a:ext>
            </a:extLst>
          </p:cNvPr>
          <p:cNvSpPr>
            <a:spLocks noGrp="1"/>
          </p:cNvSpPr>
          <p:nvPr>
            <p:ph sz="quarter" idx="10"/>
          </p:nvPr>
        </p:nvSpPr>
        <p:spPr>
          <a:xfrm>
            <a:off x="1835695" y="1412213"/>
            <a:ext cx="6851104" cy="4801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75F723B7-C191-4BED-8866-2A6FBDAD23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08406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A5D76-3FBE-41F5-B3AF-0C108927B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
        <p:nvSpPr>
          <p:cNvPr id="5" name="Content Placeholder 3">
            <a:extLst>
              <a:ext uri="{FF2B5EF4-FFF2-40B4-BE49-F238E27FC236}">
                <a16:creationId xmlns:a16="http://schemas.microsoft.com/office/drawing/2014/main" id="{7090A65E-6D4E-4F84-B4BB-ACCF7BA06CFE}"/>
              </a:ext>
            </a:extLst>
          </p:cNvPr>
          <p:cNvSpPr>
            <a:spLocks noGrp="1"/>
          </p:cNvSpPr>
          <p:nvPr>
            <p:ph sz="quarter" idx="10"/>
          </p:nvPr>
        </p:nvSpPr>
        <p:spPr>
          <a:xfrm>
            <a:off x="1835705" y="1460503"/>
            <a:ext cx="6851105" cy="48488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3790218C-6625-4EE2-A0F9-35B7DA428ED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90004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slide with logo - Blue">
    <p:bg>
      <p:bgPr>
        <a:solidFill>
          <a:srgbClr val="002147"/>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75A4A845-A446-4C98-A462-B208A922C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06196728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 blue 1">
    <p:bg>
      <p:bgPr>
        <a:solidFill>
          <a:srgbClr val="00214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8115D-FC36-42BA-915D-D7A765949670}"/>
              </a:ext>
            </a:extLst>
          </p:cNvPr>
          <p:cNvSpPr>
            <a:spLocks noGrp="1"/>
          </p:cNvSpPr>
          <p:nvPr>
            <p:ph sz="quarter" idx="10"/>
          </p:nvPr>
        </p:nvSpPr>
        <p:spPr>
          <a:xfrm>
            <a:off x="1980824" y="1604800"/>
            <a:ext cx="6705979" cy="45125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0D47114C-AD44-449E-80CD-5F829E708BA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7" name="Picture 6" descr="A close up of a logo&#10;&#10;Description generated with very high confidence">
            <a:extLst>
              <a:ext uri="{FF2B5EF4-FFF2-40B4-BE49-F238E27FC236}">
                <a16:creationId xmlns:a16="http://schemas.microsoft.com/office/drawing/2014/main" id="{A0B6517B-61D5-4141-98CE-776578A49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pic>
        <p:nvPicPr>
          <p:cNvPr id="8" name="Picture 7">
            <a:extLst>
              <a:ext uri="{FF2B5EF4-FFF2-40B4-BE49-F238E27FC236}">
                <a16:creationId xmlns:a16="http://schemas.microsoft.com/office/drawing/2014/main" id="{94A94275-EC53-4AD6-8177-CA7DFF4AA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Tree>
    <p:extLst>
      <p:ext uri="{BB962C8B-B14F-4D97-AF65-F5344CB8AC3E}">
        <p14:creationId xmlns:p14="http://schemas.microsoft.com/office/powerpoint/2010/main" val="1825866231"/>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21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23929" y="45266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7B5C862-58C5-4893-B2C7-3F57EE565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1307249848"/>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with logo - Purple">
    <p:bg>
      <p:bgPr>
        <a:solidFill>
          <a:srgbClr val="2D0032"/>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C0389801-7B11-4C46-B1E9-A62BA1924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59669426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rgbClr val="2D0032"/>
        </a:solidFill>
        <a:effectLst/>
      </p:bgPr>
    </p:bg>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5B505-83AF-48A4-95FB-B36D7D9DAF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15" y="162179"/>
            <a:ext cx="1482545" cy="945736"/>
          </a:xfrm>
          <a:prstGeom prst="rect">
            <a:avLst/>
          </a:prstGeom>
        </p:spPr>
      </p:pic>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929" y="35665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spTree>
    <p:extLst>
      <p:ext uri="{BB962C8B-B14F-4D97-AF65-F5344CB8AC3E}">
        <p14:creationId xmlns:p14="http://schemas.microsoft.com/office/powerpoint/2010/main" val="7356134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slide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754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354" name="Text Placeholder 353"/>
          <p:cNvSpPr>
            <a:spLocks noGrp="1"/>
          </p:cNvSpPr>
          <p:nvPr>
            <p:ph type="body" idx="10"/>
          </p:nvPr>
        </p:nvSpPr>
        <p:spPr>
          <a:xfrm>
            <a:off x="856615" y="2581283"/>
            <a:ext cx="7493000" cy="2054225"/>
          </a:xfrm>
          <a:prstGeom prst="rect">
            <a:avLst/>
          </a:prstGeom>
          <a:noFill/>
          <a:ln w="0" cmpd="sng">
            <a:noFill/>
            <a:prstDash val="solid"/>
          </a:ln>
        </p:spPr>
        <p:txBody>
          <a:bodyPr vert="horz" lIns="0" tIns="0" rIns="0" bIns="0" anchor="t">
            <a:normAutofit fontScale="90000"/>
          </a:bodyPr>
          <a:lstStyle>
            <a:lvl1pPr marL="3474633" marR="0" indent="0" algn="l">
              <a:lnSpc>
                <a:spcPts val="4000"/>
              </a:lnSpc>
              <a:spcBef>
                <a:spcPts val="2840"/>
              </a:spcBef>
              <a:spcAft>
                <a:spcPts val="15"/>
              </a:spcAft>
              <a:defRPr/>
            </a:lvl1pPr>
          </a:lstStyle>
          <a:p>
            <a:pPr marL="0" marR="0" lvl="0" indent="0" algn="ctr">
              <a:lnSpc>
                <a:spcPts val="6000"/>
              </a:lnSpc>
              <a:spcAft>
                <a:spcPts val="0"/>
              </a:spcAft>
            </a:pPr>
            <a:r>
              <a:rPr lang="en-US" sz="3900" spc="20">
                <a:solidFill>
                  <a:srgbClr val="011A3C"/>
                </a:solidFill>
                <a:latin typeface="Arial" panose="02020603050405020304" pitchFamily="2"/>
              </a:rPr>
              <a:t>Click to edit Master text styles</a:t>
            </a:r>
          </a:p>
          <a:p>
            <a:pPr marL="0" marR="0" lvl="1" indent="0" algn="ctr">
              <a:lnSpc>
                <a:spcPts val="6000"/>
              </a:lnSpc>
              <a:spcAft>
                <a:spcPts val="0"/>
              </a:spcAft>
            </a:pPr>
            <a:r>
              <a:rPr lang="en-US" sz="3900" spc="20">
                <a:solidFill>
                  <a:srgbClr val="011A3C"/>
                </a:solidFill>
                <a:latin typeface="Arial" panose="02020603050405020304" pitchFamily="2"/>
              </a:rPr>
              <a:t>Second level</a:t>
            </a:r>
          </a:p>
          <a:p>
            <a:pPr marL="0" marR="0" lvl="2" indent="0" algn="ctr">
              <a:lnSpc>
                <a:spcPts val="6000"/>
              </a:lnSpc>
              <a:spcAft>
                <a:spcPts val="0"/>
              </a:spcAft>
            </a:pPr>
            <a:r>
              <a:rPr lang="en-US" sz="3900" spc="20">
                <a:solidFill>
                  <a:srgbClr val="011A3C"/>
                </a:solidFill>
                <a:latin typeface="Arial" panose="02020603050405020304" pitchFamily="2"/>
              </a:rPr>
              <a:t>Third level</a:t>
            </a:r>
          </a:p>
        </p:txBody>
      </p:sp>
    </p:spTree>
    <p:extLst>
      <p:ext uri="{BB962C8B-B14F-4D97-AF65-F5344CB8AC3E}">
        <p14:creationId xmlns:p14="http://schemas.microsoft.com/office/powerpoint/2010/main" val="3387512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A7971-56DC-40F4-BED7-CD3D5C19D0CA}"/>
              </a:ext>
            </a:extLst>
          </p:cNvPr>
          <p:cNvSpPr/>
          <p:nvPr userDrawn="1"/>
        </p:nvSpPr>
        <p:spPr>
          <a:xfrm>
            <a:off x="0" y="2735984"/>
            <a:ext cx="9144000" cy="2997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978"/>
            <a:endParaRPr lang="en-GB" sz="2400">
              <a:solidFill>
                <a:prstClr val="white"/>
              </a:solidFill>
            </a:endParaRPr>
          </a:p>
        </p:txBody>
      </p:sp>
      <p:sp>
        <p:nvSpPr>
          <p:cNvPr id="2" name="Title 1"/>
          <p:cNvSpPr>
            <a:spLocks noGrp="1"/>
          </p:cNvSpPr>
          <p:nvPr userDrawn="1">
            <p:ph type="ctrTitle" hasCustomPrompt="1"/>
          </p:nvPr>
        </p:nvSpPr>
        <p:spPr>
          <a:xfrm>
            <a:off x="443554" y="2820428"/>
            <a:ext cx="8150571" cy="1606781"/>
          </a:xfrm>
        </p:spPr>
        <p:txBody>
          <a:bodyPr anchor="ctr" anchorCtr="0">
            <a:noAutofit/>
          </a:bodyPr>
          <a:lstStyle>
            <a:lvl1pPr algn="l">
              <a:defRPr sz="5400" b="1">
                <a:solidFill>
                  <a:srgbClr val="021E42"/>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43544" y="4486824"/>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56879"/>
            <a:ext cx="803275" cy="733425"/>
          </a:xfrm>
        </p:spPr>
        <p:txBody>
          <a:bodyPr anchor="ctr"/>
          <a:lstStyle>
            <a:lvl1pPr marL="0" indent="0" algn="ctr">
              <a:buNone/>
              <a:defRPr sz="1100"/>
            </a:lvl1pPr>
          </a:lstStyle>
          <a:p>
            <a:r>
              <a:rPr lang="en-GB" dirty="0"/>
              <a:t>Partner logo</a:t>
            </a:r>
          </a:p>
        </p:txBody>
      </p:sp>
      <p:pic>
        <p:nvPicPr>
          <p:cNvPr id="11" name="Picture 10" descr="A close up of a logo&#10;&#10;Description generated with very high confidence">
            <a:extLst>
              <a:ext uri="{FF2B5EF4-FFF2-40B4-BE49-F238E27FC236}">
                <a16:creationId xmlns:a16="http://schemas.microsoft.com/office/drawing/2014/main" id="{682047B6-E608-4E10-9E79-E99E3594D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
        <p:nvSpPr>
          <p:cNvPr id="6" name="Text Placeholder 5">
            <a:extLst>
              <a:ext uri="{FF2B5EF4-FFF2-40B4-BE49-F238E27FC236}">
                <a16:creationId xmlns:a16="http://schemas.microsoft.com/office/drawing/2014/main" id="{5289850E-95EE-4440-AE61-B3488E4178A5}"/>
              </a:ext>
            </a:extLst>
          </p:cNvPr>
          <p:cNvSpPr>
            <a:spLocks noGrp="1"/>
          </p:cNvSpPr>
          <p:nvPr>
            <p:ph type="body" sz="quarter" idx="24" hasCustomPrompt="1"/>
          </p:nvPr>
        </p:nvSpPr>
        <p:spPr>
          <a:xfrm>
            <a:off x="444503" y="5251197"/>
            <a:ext cx="4222751" cy="429899"/>
          </a:xfrm>
        </p:spPr>
        <p:txBody>
          <a:bodyPr>
            <a:noAutofit/>
          </a:bodyPr>
          <a:lstStyle>
            <a:lvl1pPr marL="0" indent="0">
              <a:buNone/>
              <a:defRPr sz="2100" b="1">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132538451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Image External">
    <p:bg>
      <p:bgRef idx="1001">
        <a:schemeClr val="bg1"/>
      </p:bgRef>
    </p:bg>
    <p:spTree>
      <p:nvGrpSpPr>
        <p:cNvPr id="1" name=""/>
        <p:cNvGrpSpPr/>
        <p:nvPr/>
      </p:nvGrpSpPr>
      <p:grpSpPr>
        <a:xfrm>
          <a:off x="0" y="0"/>
          <a:ext cx="0" cy="0"/>
          <a:chOff x="0" y="0"/>
          <a:chExt cx="0" cy="0"/>
        </a:xfrm>
      </p:grpSpPr>
      <p:pic>
        <p:nvPicPr>
          <p:cNvPr id="11" name="Picture 10" descr="PPT-images-MASTER.jpg">
            <a:extLst>
              <a:ext uri="{FF2B5EF4-FFF2-40B4-BE49-F238E27FC236}">
                <a16:creationId xmlns:a16="http://schemas.microsoft.com/office/drawing/2014/main" id="{A38E5220-7623-4D31-BFA0-03D120DD1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74" r="16825"/>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123340215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Blue on White">
    <p:bg>
      <p:bgRef idx="1001">
        <a:schemeClr val="bg1"/>
      </p:bgRef>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483558839"/>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Image External">
    <p:bg>
      <p:bgRef idx="1001">
        <a:schemeClr val="bg1"/>
      </p:bgRef>
    </p:bg>
    <p:spTree>
      <p:nvGrpSpPr>
        <p:cNvPr id="1" name=""/>
        <p:cNvGrpSpPr/>
        <p:nvPr/>
      </p:nvGrpSpPr>
      <p:grpSpPr>
        <a:xfrm>
          <a:off x="0" y="0"/>
          <a:ext cx="0" cy="0"/>
          <a:chOff x="0" y="0"/>
          <a:chExt cx="0" cy="0"/>
        </a:xfrm>
      </p:grpSpPr>
      <p:pic>
        <p:nvPicPr>
          <p:cNvPr id="11" name="Picture 10" descr="PPT-images-MASTER.jpg">
            <a:extLst>
              <a:ext uri="{FF2B5EF4-FFF2-40B4-BE49-F238E27FC236}">
                <a16:creationId xmlns:a16="http://schemas.microsoft.com/office/drawing/2014/main" id="{A38E5220-7623-4D31-BFA0-03D120DD1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74" r="16825"/>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352233111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Image Internal">
    <p:bg>
      <p:bgRef idx="1001">
        <a:schemeClr val="bg1"/>
      </p:bgRef>
    </p:bg>
    <p:spTree>
      <p:nvGrpSpPr>
        <p:cNvPr id="1" name=""/>
        <p:cNvGrpSpPr/>
        <p:nvPr/>
      </p:nvGrpSpPr>
      <p:grpSpPr>
        <a:xfrm>
          <a:off x="0" y="0"/>
          <a:ext cx="0" cy="0"/>
          <a:chOff x="0" y="0"/>
          <a:chExt cx="0" cy="0"/>
        </a:xfrm>
      </p:grpSpPr>
      <p:pic>
        <p:nvPicPr>
          <p:cNvPr id="9" name="Picture 8" descr="PPT-images-MASTER2.jpg">
            <a:extLst>
              <a:ext uri="{FF2B5EF4-FFF2-40B4-BE49-F238E27FC236}">
                <a16:creationId xmlns:a16="http://schemas.microsoft.com/office/drawing/2014/main" id="{36A2DA55-43A0-4136-B53E-600BF02150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3" t="4500" r="25807" b="20500"/>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2702252683"/>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ld Style Titl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E4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6071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ld Style Title with Bullets - Blue">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89F8F4C5-CC5C-4D2D-AA78-318C797C0E8A}"/>
              </a:ext>
            </a:extLst>
          </p:cNvPr>
          <p:cNvSpPr txBox="1">
            <a:spLocks/>
          </p:cNvSpPr>
          <p:nvPr userDrawn="1"/>
        </p:nvSpPr>
        <p:spPr>
          <a:xfrm>
            <a:off x="-1" y="-27384"/>
            <a:ext cx="9144001" cy="1189879"/>
          </a:xfrm>
          <a:prstGeom prst="rect">
            <a:avLst/>
          </a:prstGeom>
          <a:solidFill>
            <a:srgbClr val="002147"/>
          </a:solidFill>
        </p:spPr>
        <p:txBody>
          <a:bodyPr lIns="121917" tIns="60958" rIns="121917" bIns="60958"/>
          <a:lstStyle>
            <a:lvl1pPr marL="0" indent="0" algn="l" defTabSz="685658" rtl="0" eaLnBrk="1" latinLnBrk="0" hangingPunct="1">
              <a:spcBef>
                <a:spcPct val="20000"/>
              </a:spcBef>
              <a:buFont typeface="Wingdings" panose="05000000000000000000" pitchFamily="2" charset="2"/>
              <a:buNone/>
              <a:defRPr sz="2000" kern="1200">
                <a:solidFill>
                  <a:schemeClr val="accent6"/>
                </a:solidFill>
                <a:latin typeface="+mn-lt"/>
                <a:ea typeface="+mn-ea"/>
                <a:cs typeface="+mn-cs"/>
              </a:defRPr>
            </a:lvl1pPr>
            <a:lvl2pPr marL="599990" indent="-257162" algn="l" defTabSz="685658" rtl="0" eaLnBrk="1" latinLnBrk="0" hangingPunct="1">
              <a:spcBef>
                <a:spcPct val="20000"/>
              </a:spcBef>
              <a:buFont typeface="Courier New" panose="02070309020205020404" pitchFamily="49" charset="0"/>
              <a:buChar char="o"/>
              <a:defRPr sz="1600" kern="1200">
                <a:solidFill>
                  <a:schemeClr val="accent6"/>
                </a:solidFill>
                <a:latin typeface="+mn-lt"/>
                <a:ea typeface="+mn-ea"/>
                <a:cs typeface="+mn-cs"/>
              </a:defRPr>
            </a:lvl2pPr>
            <a:lvl3pPr marL="899960"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3pPr>
            <a:lvl4pPr marL="124278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4pPr>
            <a:lvl5pPr marL="158580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5pPr>
            <a:lvl6pPr marL="188555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a:solidFill>
                  <a:srgbClr val="FF3232"/>
                </a:solidFill>
              </a:rPr>
              <a:t> </a:t>
            </a:r>
            <a:endParaRPr lang="en-GB" dirty="0">
              <a:solidFill>
                <a:srgbClr val="FF3232"/>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237199" y="1316765"/>
            <a:ext cx="8449611" cy="4992555"/>
          </a:xfrm>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pic>
        <p:nvPicPr>
          <p:cNvPr id="10" name="Picture 9" descr="A close up of a logo&#10;&#10;Description generated with very high confidence">
            <a:extLst>
              <a:ext uri="{FF2B5EF4-FFF2-40B4-BE49-F238E27FC236}">
                <a16:creationId xmlns:a16="http://schemas.microsoft.com/office/drawing/2014/main" id="{145BAA2F-006E-4EA0-A578-6CF46D1DE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983461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ld Style 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dirty="0"/>
            </a:lvl1pPr>
          </a:lstStyle>
          <a:p>
            <a:r>
              <a:rPr lang="en-US"/>
              <a:t>Click to edit Master title style</a:t>
            </a:r>
            <a:endParaRPr lang="en-GB" dirty="0"/>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2119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5" y="3795117"/>
            <a:ext cx="7772400" cy="1362075"/>
          </a:xfrm>
        </p:spPr>
        <p:txBody>
          <a:bodyPr anchor="t">
            <a:normAutofit/>
          </a:bodyPr>
          <a:lstStyle>
            <a:lvl1pPr algn="l">
              <a:defRPr sz="5300" b="1" cap="none" baseline="0">
                <a:solidFill>
                  <a:schemeClr val="bg1"/>
                </a:solidFill>
              </a:defRPr>
            </a:lvl1pPr>
          </a:lstStyle>
          <a:p>
            <a:r>
              <a:rPr lang="en-US" dirty="0"/>
              <a:t>Section title</a:t>
            </a:r>
            <a:endParaRPr lang="en-GB" dirty="0"/>
          </a:p>
        </p:txBody>
      </p:sp>
      <p:sp>
        <p:nvSpPr>
          <p:cNvPr id="3" name="Text Placeholder 2"/>
          <p:cNvSpPr>
            <a:spLocks noGrp="1"/>
          </p:cNvSpPr>
          <p:nvPr>
            <p:ph type="body" idx="1" hasCustomPrompt="1"/>
          </p:nvPr>
        </p:nvSpPr>
        <p:spPr>
          <a:xfrm>
            <a:off x="722315" y="2294933"/>
            <a:ext cx="7772400" cy="1500187"/>
          </a:xfrm>
        </p:spPr>
        <p:txBody>
          <a:bodyPr anchor="b">
            <a:normAutofit/>
          </a:bodyPr>
          <a:lstStyle>
            <a:lvl1pPr marL="0" indent="0">
              <a:buNone/>
              <a:defRPr sz="2700" baseline="0">
                <a:solidFill>
                  <a:schemeClr val="tx1">
                    <a:tint val="75000"/>
                  </a:schemeClr>
                </a:solidFill>
              </a:defRPr>
            </a:lvl1pPr>
            <a:lvl2pPr marL="457091" indent="0">
              <a:buNone/>
              <a:defRPr sz="1800">
                <a:solidFill>
                  <a:schemeClr val="tx1">
                    <a:tint val="75000"/>
                  </a:schemeClr>
                </a:solidFill>
              </a:defRPr>
            </a:lvl2pPr>
            <a:lvl3pPr marL="914188" indent="0">
              <a:buNone/>
              <a:defRPr sz="1600">
                <a:solidFill>
                  <a:schemeClr val="tx1">
                    <a:tint val="75000"/>
                  </a:schemeClr>
                </a:solidFill>
              </a:defRPr>
            </a:lvl3pPr>
            <a:lvl4pPr marL="1371280" indent="0">
              <a:buNone/>
              <a:defRPr sz="1400">
                <a:solidFill>
                  <a:schemeClr val="tx1">
                    <a:tint val="75000"/>
                  </a:schemeClr>
                </a:solidFill>
              </a:defRPr>
            </a:lvl4pPr>
            <a:lvl5pPr marL="1828374" indent="0">
              <a:buNone/>
              <a:defRPr sz="1400">
                <a:solidFill>
                  <a:schemeClr val="tx1">
                    <a:tint val="75000"/>
                  </a:schemeClr>
                </a:solidFill>
              </a:defRPr>
            </a:lvl5pPr>
            <a:lvl6pPr marL="2285470"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47" indent="0">
              <a:buNone/>
              <a:defRPr sz="1400">
                <a:solidFill>
                  <a:schemeClr val="tx1">
                    <a:tint val="75000"/>
                  </a:schemeClr>
                </a:solidFill>
              </a:defRPr>
            </a:lvl9pPr>
          </a:lstStyle>
          <a:p>
            <a:pPr lvl="0"/>
            <a:r>
              <a:rPr lang="en-US" dirty="0"/>
              <a:t>Section subtitle</a:t>
            </a:r>
          </a:p>
        </p:txBody>
      </p:sp>
      <p:pic>
        <p:nvPicPr>
          <p:cNvPr id="4" name="Picture 3" descr="A close up of a logo&#10;&#10;Description generated with very high confidence">
            <a:extLst>
              <a:ext uri="{FF2B5EF4-FFF2-40B4-BE49-F238E27FC236}">
                <a16:creationId xmlns:a16="http://schemas.microsoft.com/office/drawing/2014/main" id="{1F17375C-C6B1-436B-A749-B7C6C86F4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1669553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latin typeface="+mj-lt"/>
              </a:defRPr>
            </a:lvl1pPr>
          </a:lstStyle>
          <a:p>
            <a:r>
              <a:rPr lang="en-US" dirty="0"/>
              <a:t>Enter slide text</a:t>
            </a:r>
            <a:endParaRPr lang="en-GB" dirty="0"/>
          </a:p>
        </p:txBody>
      </p:sp>
    </p:spTree>
    <p:extLst>
      <p:ext uri="{BB962C8B-B14F-4D97-AF65-F5344CB8AC3E}">
        <p14:creationId xmlns:p14="http://schemas.microsoft.com/office/powerpoint/2010/main" val="2910084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Only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solidFill>
                  <a:schemeClr val="tx1"/>
                </a:solidFill>
                <a:latin typeface="+mj-lt"/>
              </a:defRPr>
            </a:lvl1pPr>
          </a:lstStyle>
          <a:p>
            <a:r>
              <a:rPr lang="en-US" dirty="0"/>
              <a:t>Enter slide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38808E39-1CD1-4510-AC5B-A8A4373B3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43193064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mart Graph / Chart">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lvl1pPr>
          </a:lstStyle>
          <a:p>
            <a:r>
              <a:rPr lang="en-US"/>
              <a:t>Click icon to add SmartArt graphic</a:t>
            </a:r>
            <a:endParaRPr lang="en-GB" dirty="0"/>
          </a:p>
        </p:txBody>
      </p:sp>
    </p:spTree>
    <p:extLst>
      <p:ext uri="{BB962C8B-B14F-4D97-AF65-F5344CB8AC3E}">
        <p14:creationId xmlns:p14="http://schemas.microsoft.com/office/powerpoint/2010/main" val="22911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Image Internal">
    <p:bg>
      <p:bgRef idx="1001">
        <a:schemeClr val="bg1"/>
      </p:bgRef>
    </p:bg>
    <p:spTree>
      <p:nvGrpSpPr>
        <p:cNvPr id="1" name=""/>
        <p:cNvGrpSpPr/>
        <p:nvPr/>
      </p:nvGrpSpPr>
      <p:grpSpPr>
        <a:xfrm>
          <a:off x="0" y="0"/>
          <a:ext cx="0" cy="0"/>
          <a:chOff x="0" y="0"/>
          <a:chExt cx="0" cy="0"/>
        </a:xfrm>
      </p:grpSpPr>
      <p:pic>
        <p:nvPicPr>
          <p:cNvPr id="9" name="Picture 8" descr="PPT-images-MASTER2.jpg">
            <a:extLst>
              <a:ext uri="{FF2B5EF4-FFF2-40B4-BE49-F238E27FC236}">
                <a16:creationId xmlns:a16="http://schemas.microsoft.com/office/drawing/2014/main" id="{36A2DA55-43A0-4136-B53E-600BF02150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3" t="4500" r="25807" b="20500"/>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194105728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rt Graph / Chart - Blue">
    <p:bg>
      <p:bgPr>
        <a:solidFill>
          <a:srgbClr val="002147"/>
        </a:solidFill>
        <a:effectLst/>
      </p:bgPr>
    </p:bg>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solidFill>
                  <a:schemeClr val="tx1"/>
                </a:solidFill>
              </a:defRPr>
            </a:lvl1pPr>
          </a:lstStyle>
          <a:p>
            <a:r>
              <a:rPr lang="en-US"/>
              <a:t>Click icon to add SmartArt graphic</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AF7E90E3-C556-4A29-809B-AC00235A6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424908106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with Caption Be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23282555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with Caption Below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solidFill>
                  <a:schemeClr val="tx1"/>
                </a:solidFill>
              </a:defRPr>
            </a:lvl1pPr>
          </a:lstStyle>
          <a:p>
            <a:r>
              <a:rPr lang="en-US"/>
              <a:t>Click icon to add picture</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85C956C-99EF-4836-B45F-0717F7A041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1806229799"/>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hasCustomPrompt="1"/>
          </p:nvPr>
        </p:nvSpPr>
        <p:spPr>
          <a:xfrm>
            <a:off x="974828" y="4544705"/>
            <a:ext cx="7197583" cy="1824203"/>
          </a:xfrm>
          <a:solidFill>
            <a:schemeClr val="bg1">
              <a:lumMod val="95000"/>
              <a:alpha val="48000"/>
            </a:schemeClr>
          </a:solidFill>
        </p:spPr>
        <p:txBody>
          <a:bodyPr>
            <a:normAutofit/>
          </a:bodyPr>
          <a:lstStyle>
            <a:lvl1pPr>
              <a:lnSpc>
                <a:spcPct val="114000"/>
              </a:lnSpc>
              <a:defRPr sz="2800" spc="40" baseline="0"/>
            </a:lvl1pPr>
          </a:lstStyle>
          <a:p>
            <a:r>
              <a:rPr lang="en-US" dirty="0"/>
              <a:t>Enter image caption</a:t>
            </a:r>
            <a:endParaRPr lang="en-GB" dirty="0"/>
          </a:p>
        </p:txBody>
      </p:sp>
    </p:spTree>
    <p:extLst>
      <p:ext uri="{BB962C8B-B14F-4D97-AF65-F5344CB8AC3E}">
        <p14:creationId xmlns:p14="http://schemas.microsoft.com/office/powerpoint/2010/main" val="1365933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Old Styl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1898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637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E66291-7B46-4B2C-8A2E-EE32B6C22F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30" y="5427029"/>
            <a:ext cx="3807219" cy="960107"/>
          </a:xfrm>
          <a:prstGeom prst="rect">
            <a:avLst/>
          </a:prstGeom>
        </p:spPr>
      </p:pic>
      <p:sp>
        <p:nvSpPr>
          <p:cNvPr id="4" name="Content Placeholder 3">
            <a:extLst>
              <a:ext uri="{FF2B5EF4-FFF2-40B4-BE49-F238E27FC236}">
                <a16:creationId xmlns:a16="http://schemas.microsoft.com/office/drawing/2014/main" id="{946148DF-F383-415E-A2D3-B82882938EEE}"/>
              </a:ext>
            </a:extLst>
          </p:cNvPr>
          <p:cNvSpPr>
            <a:spLocks noGrp="1"/>
          </p:cNvSpPr>
          <p:nvPr>
            <p:ph sz="quarter" idx="10"/>
          </p:nvPr>
        </p:nvSpPr>
        <p:spPr>
          <a:xfrm>
            <a:off x="1979723" y="1316767"/>
            <a:ext cx="6707089" cy="50703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FA4E96D-24F0-4497-9AB1-8005AC59DA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6890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13B2AC1-D90D-4382-9E2D-D393CDA870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405" y="4581128"/>
            <a:ext cx="802373" cy="2496277"/>
          </a:xfrm>
          <a:prstGeom prst="rect">
            <a:avLst/>
          </a:prstGeom>
        </p:spPr>
      </p:pic>
      <p:sp>
        <p:nvSpPr>
          <p:cNvPr id="4" name="Content Placeholder 3">
            <a:extLst>
              <a:ext uri="{FF2B5EF4-FFF2-40B4-BE49-F238E27FC236}">
                <a16:creationId xmlns:a16="http://schemas.microsoft.com/office/drawing/2014/main" id="{459BFB78-BC81-45F7-ABBE-7C1C430F158E}"/>
              </a:ext>
            </a:extLst>
          </p:cNvPr>
          <p:cNvSpPr>
            <a:spLocks noGrp="1"/>
          </p:cNvSpPr>
          <p:nvPr>
            <p:ph sz="quarter" idx="10"/>
          </p:nvPr>
        </p:nvSpPr>
        <p:spPr>
          <a:xfrm>
            <a:off x="1835706" y="1460507"/>
            <a:ext cx="6851105" cy="465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F143A0AE-9642-45B9-B6E3-82CFC276BE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35140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C12A800-5C9D-4FF8-86D7-CCCB85381D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6309" y="5829268"/>
            <a:ext cx="1303320" cy="1134445"/>
          </a:xfrm>
          <a:prstGeom prst="rect">
            <a:avLst/>
          </a:prstGeom>
        </p:spPr>
      </p:pic>
      <p:pic>
        <p:nvPicPr>
          <p:cNvPr id="3" name="Graphic 2">
            <a:extLst>
              <a:ext uri="{FF2B5EF4-FFF2-40B4-BE49-F238E27FC236}">
                <a16:creationId xmlns:a16="http://schemas.microsoft.com/office/drawing/2014/main" id="{AC556364-4266-441B-AFD6-2CCDEA792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267754" y="-320262"/>
            <a:ext cx="1344149" cy="1248139"/>
          </a:xfrm>
          <a:prstGeom prst="rect">
            <a:avLst/>
          </a:prstGeom>
        </p:spPr>
      </p:pic>
      <p:sp>
        <p:nvSpPr>
          <p:cNvPr id="4" name="Content Placeholder 3">
            <a:extLst>
              <a:ext uri="{FF2B5EF4-FFF2-40B4-BE49-F238E27FC236}">
                <a16:creationId xmlns:a16="http://schemas.microsoft.com/office/drawing/2014/main" id="{0758A66A-3E38-425E-A997-F8A5C7CA6717}"/>
              </a:ext>
            </a:extLst>
          </p:cNvPr>
          <p:cNvSpPr>
            <a:spLocks noGrp="1"/>
          </p:cNvSpPr>
          <p:nvPr>
            <p:ph sz="quarter" idx="10"/>
          </p:nvPr>
        </p:nvSpPr>
        <p:spPr>
          <a:xfrm>
            <a:off x="1835695" y="1412213"/>
            <a:ext cx="6851104" cy="4801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75F723B7-C191-4BED-8866-2A6FBDAD23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27744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A5D76-3FBE-41F5-B3AF-0C108927B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
        <p:nvSpPr>
          <p:cNvPr id="5" name="Content Placeholder 3">
            <a:extLst>
              <a:ext uri="{FF2B5EF4-FFF2-40B4-BE49-F238E27FC236}">
                <a16:creationId xmlns:a16="http://schemas.microsoft.com/office/drawing/2014/main" id="{7090A65E-6D4E-4F84-B4BB-ACCF7BA06CFE}"/>
              </a:ext>
            </a:extLst>
          </p:cNvPr>
          <p:cNvSpPr>
            <a:spLocks noGrp="1"/>
          </p:cNvSpPr>
          <p:nvPr>
            <p:ph sz="quarter" idx="10"/>
          </p:nvPr>
        </p:nvSpPr>
        <p:spPr>
          <a:xfrm>
            <a:off x="1835706" y="1460503"/>
            <a:ext cx="6851105" cy="4848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3790218C-6625-4EE2-A0F9-35B7DA428ED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8951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ld Style Titl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E4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40715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slide with logo - Blue">
    <p:bg>
      <p:bgPr>
        <a:solidFill>
          <a:srgbClr val="002147"/>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75A4A845-A446-4C98-A462-B208A922C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2201339641"/>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 blue 1">
    <p:bg>
      <p:bgPr>
        <a:solidFill>
          <a:srgbClr val="00214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8115D-FC36-42BA-915D-D7A765949670}"/>
              </a:ext>
            </a:extLst>
          </p:cNvPr>
          <p:cNvSpPr>
            <a:spLocks noGrp="1"/>
          </p:cNvSpPr>
          <p:nvPr>
            <p:ph sz="quarter" idx="10"/>
          </p:nvPr>
        </p:nvSpPr>
        <p:spPr>
          <a:xfrm>
            <a:off x="1980824" y="1604800"/>
            <a:ext cx="6705979" cy="45125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0D47114C-AD44-449E-80CD-5F829E708BA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7" name="Picture 6" descr="A close up of a logo&#10;&#10;Description generated with very high confidence">
            <a:extLst>
              <a:ext uri="{FF2B5EF4-FFF2-40B4-BE49-F238E27FC236}">
                <a16:creationId xmlns:a16="http://schemas.microsoft.com/office/drawing/2014/main" id="{A0B6517B-61D5-4141-98CE-776578A49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pic>
        <p:nvPicPr>
          <p:cNvPr id="8" name="Picture 7">
            <a:extLst>
              <a:ext uri="{FF2B5EF4-FFF2-40B4-BE49-F238E27FC236}">
                <a16:creationId xmlns:a16="http://schemas.microsoft.com/office/drawing/2014/main" id="{94A94275-EC53-4AD6-8177-CA7DFF4AA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Tree>
    <p:extLst>
      <p:ext uri="{BB962C8B-B14F-4D97-AF65-F5344CB8AC3E}">
        <p14:creationId xmlns:p14="http://schemas.microsoft.com/office/powerpoint/2010/main" val="75247231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21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23929" y="45266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7B5C862-58C5-4893-B2C7-3F57EE565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0718717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slide with logo - Purple">
    <p:bg>
      <p:bgPr>
        <a:solidFill>
          <a:srgbClr val="2D0032"/>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C0389801-7B11-4C46-B1E9-A62BA1924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1220065017"/>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rgbClr val="2D0032"/>
        </a:solidFill>
        <a:effectLst/>
      </p:bgPr>
    </p:bg>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5B505-83AF-48A4-95FB-B36D7D9DAF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15" y="162179"/>
            <a:ext cx="1482545" cy="945736"/>
          </a:xfrm>
          <a:prstGeom prst="rect">
            <a:avLst/>
          </a:prstGeom>
        </p:spPr>
      </p:pic>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929" y="35665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spTree>
    <p:extLst>
      <p:ext uri="{BB962C8B-B14F-4D97-AF65-F5344CB8AC3E}">
        <p14:creationId xmlns:p14="http://schemas.microsoft.com/office/powerpoint/2010/main" val="496072994"/>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slide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789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6_1_">
    <p:bg>
      <p:bgPr>
        <a:solidFill>
          <a:schemeClr val="bg1">
            <a:alpha val="0"/>
          </a:schemeClr>
        </a:solidFill>
        <a:effectLst/>
      </p:bgPr>
    </p:bg>
    <p:spTree>
      <p:nvGrpSpPr>
        <p:cNvPr id="1" name=""/>
        <p:cNvGrpSpPr/>
        <p:nvPr/>
      </p:nvGrpSpPr>
      <p:grpSpPr>
        <a:xfrm>
          <a:off x="0" y="0"/>
          <a:ext cx="0" cy="0"/>
          <a:chOff x="0" y="0"/>
          <a:chExt cx="0" cy="0"/>
        </a:xfrm>
      </p:grpSpPr>
      <p:sp>
        <p:nvSpPr>
          <p:cNvPr id="448" name="Text Placeholder 447"/>
          <p:cNvSpPr>
            <a:spLocks noGrp="1"/>
          </p:cNvSpPr>
          <p:nvPr>
            <p:ph type="body" idx="10"/>
          </p:nvPr>
        </p:nvSpPr>
        <p:spPr>
          <a:xfrm>
            <a:off x="356870" y="6546215"/>
            <a:ext cx="8610600" cy="184785"/>
          </a:xfrm>
          <a:prstGeom prst="rect">
            <a:avLst/>
          </a:prstGeom>
          <a:noFill/>
          <a:ln w="0" cmpd="sng">
            <a:noFill/>
            <a:prstDash val="solid"/>
          </a:ln>
        </p:spPr>
        <p:txBody>
          <a:bodyPr vert="horz" lIns="0" tIns="1270" rIns="0" bIns="0" anchor="t">
            <a:normAutofit fontScale="80000"/>
          </a:bodyPr>
          <a:lstStyle/>
          <a:p>
            <a:pPr marL="1143000" marR="0" indent="0" algn="l">
              <a:lnSpc>
                <a:spcPts val="1400"/>
              </a:lnSpc>
              <a:spcAft>
                <a:spcPts val="85"/>
              </a:spcAft>
            </a:pPr>
            <a:r>
              <a:rPr lang="en-US" sz="1200" spc="0">
                <a:solidFill>
                  <a:srgbClr val="021D40"/>
                </a:solidFill>
                <a:latin typeface="Arial" panose="02020603050405020304" pitchFamily="2"/>
              </a:rPr>
              <a:t>Source: Adapted from Hughes by Ventresca &amp; Zhao; Seidel. </a:t>
            </a:r>
          </a:p>
        </p:txBody>
      </p:sp>
    </p:spTree>
    <p:extLst>
      <p:ext uri="{BB962C8B-B14F-4D97-AF65-F5344CB8AC3E}">
        <p14:creationId xmlns:p14="http://schemas.microsoft.com/office/powerpoint/2010/main" val="31334455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Footer Placeholder 3"/>
          <p:cNvSpPr>
            <a:spLocks noGrp="1"/>
          </p:cNvSpPr>
          <p:nvPr>
            <p:ph type="ftr" sz="quarter" idx="11"/>
          </p:nvPr>
        </p:nvSpPr>
        <p:spPr>
          <a:xfrm>
            <a:off x="251520" y="6448251"/>
            <a:ext cx="2895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021E42">
                  <a:tint val="75000"/>
                </a:srgbClr>
              </a:solidFill>
              <a:effectLst/>
              <a:uLnTx/>
              <a:uFillTx/>
              <a:latin typeface="Arial"/>
              <a:ea typeface="+mn-ea"/>
              <a:cs typeface="+mn-cs"/>
            </a:endParaRPr>
          </a:p>
        </p:txBody>
      </p:sp>
      <p:sp>
        <p:nvSpPr>
          <p:cNvPr id="5" name="Slide Number Placeholder 4"/>
          <p:cNvSpPr>
            <a:spLocks noGrp="1"/>
          </p:cNvSpPr>
          <p:nvPr>
            <p:ph type="sldNum" sz="quarter" idx="12"/>
          </p:nvPr>
        </p:nvSpPr>
        <p:spPr>
          <a:xfrm>
            <a:off x="6553201" y="6448251"/>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1B36F-1B9E-4FF7-AA5F-EC289388201B}" type="slidenum">
              <a:rPr kumimoji="0" lang="en-GB" sz="1100" b="0" i="0" u="none" strike="noStrike" kern="1200" cap="none" spc="0" normalizeH="0" baseline="0" noProof="0" smtClean="0">
                <a:ln>
                  <a:noFill/>
                </a:ln>
                <a:solidFill>
                  <a:srgbClr val="021E42">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dirty="0">
              <a:ln>
                <a:noFill/>
              </a:ln>
              <a:solidFill>
                <a:srgbClr val="021E42">
                  <a:tint val="75000"/>
                </a:srgbClr>
              </a:solidFill>
              <a:effectLst/>
              <a:uLnTx/>
              <a:uFillTx/>
              <a:latin typeface="Arial"/>
              <a:ea typeface="+mn-ea"/>
              <a:cs typeface="+mn-cs"/>
            </a:endParaRPr>
          </a:p>
        </p:txBody>
      </p:sp>
    </p:spTree>
    <p:extLst>
      <p:ext uri="{BB962C8B-B14F-4D97-AF65-F5344CB8AC3E}">
        <p14:creationId xmlns:p14="http://schemas.microsoft.com/office/powerpoint/2010/main" val="2032199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354" name="Text Placeholder 353"/>
          <p:cNvSpPr>
            <a:spLocks noGrp="1"/>
          </p:cNvSpPr>
          <p:nvPr>
            <p:ph type="body" idx="10"/>
          </p:nvPr>
        </p:nvSpPr>
        <p:spPr>
          <a:xfrm>
            <a:off x="856615" y="2581290"/>
            <a:ext cx="7493000" cy="2054225"/>
          </a:xfrm>
          <a:prstGeom prst="rect">
            <a:avLst/>
          </a:prstGeom>
          <a:noFill/>
          <a:ln w="0" cmpd="sng">
            <a:noFill/>
            <a:prstDash val="solid"/>
          </a:ln>
        </p:spPr>
        <p:txBody>
          <a:bodyPr vert="horz" lIns="0" tIns="0" rIns="0" bIns="0" anchor="t">
            <a:normAutofit fontScale="90000"/>
          </a:bodyPr>
          <a:lstStyle/>
          <a:p>
            <a:pPr marL="0" marR="0" indent="0" algn="ctr">
              <a:lnSpc>
                <a:spcPts val="4500"/>
              </a:lnSpc>
              <a:spcAft>
                <a:spcPts val="0"/>
              </a:spcAft>
            </a:pPr>
            <a:r>
              <a:rPr lang="en-US" sz="3900" spc="20">
                <a:solidFill>
                  <a:srgbClr val="011A3C"/>
                </a:solidFill>
                <a:latin typeface="Arial" panose="02020603050405020304" pitchFamily="2"/>
              </a:rPr>
              <a:t>‘The future is already here, </a:t>
            </a:r>
          </a:p>
          <a:p>
            <a:pPr marL="0" marR="0" indent="0" algn="l">
              <a:lnSpc>
                <a:spcPts val="4500"/>
              </a:lnSpc>
              <a:spcBef>
                <a:spcPts val="270"/>
              </a:spcBef>
              <a:spcAft>
                <a:spcPts val="0"/>
              </a:spcAft>
            </a:pPr>
            <a:r>
              <a:rPr lang="en-US" sz="3900" spc="0">
                <a:solidFill>
                  <a:srgbClr val="011A3C"/>
                </a:solidFill>
                <a:latin typeface="Arial" panose="02020603050405020304" pitchFamily="2"/>
              </a:rPr>
              <a:t>it’s just very unevenly distributed.’ </a:t>
            </a:r>
          </a:p>
          <a:p>
            <a:pPr marL="3474720" marR="0" indent="0" algn="l">
              <a:lnSpc>
                <a:spcPts val="4000"/>
              </a:lnSpc>
              <a:spcBef>
                <a:spcPts val="2840"/>
              </a:spcBef>
              <a:spcAft>
                <a:spcPts val="15"/>
              </a:spcAft>
            </a:pPr>
            <a:r>
              <a:rPr lang="en-US" sz="3650" spc="-10">
                <a:solidFill>
                  <a:srgbClr val="011A3C"/>
                </a:solidFill>
                <a:latin typeface="Arial" panose="02020603050405020304" pitchFamily="2"/>
              </a:rPr>
              <a:t>– </a:t>
            </a:r>
            <a:r>
              <a:rPr lang="en-US" sz="3400" spc="-10">
                <a:solidFill>
                  <a:srgbClr val="011A3C"/>
                </a:solidFill>
                <a:latin typeface="Arial" panose="02020603050405020304" pitchFamily="2"/>
              </a:rPr>
              <a:t>W Gibson </a:t>
            </a:r>
          </a:p>
        </p:txBody>
      </p:sp>
    </p:spTree>
    <p:extLst>
      <p:ext uri="{BB962C8B-B14F-4D97-AF65-F5344CB8AC3E}">
        <p14:creationId xmlns:p14="http://schemas.microsoft.com/office/powerpoint/2010/main" val="4650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A7971-56DC-40F4-BED7-CD3D5C19D0CA}"/>
              </a:ext>
            </a:extLst>
          </p:cNvPr>
          <p:cNvSpPr/>
          <p:nvPr userDrawn="1"/>
        </p:nvSpPr>
        <p:spPr>
          <a:xfrm>
            <a:off x="0" y="2735984"/>
            <a:ext cx="9144000" cy="2997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978"/>
            <a:endParaRPr lang="en-GB" sz="2400">
              <a:solidFill>
                <a:prstClr val="white"/>
              </a:solidFill>
            </a:endParaRPr>
          </a:p>
        </p:txBody>
      </p:sp>
      <p:sp>
        <p:nvSpPr>
          <p:cNvPr id="2" name="Title 1"/>
          <p:cNvSpPr>
            <a:spLocks noGrp="1"/>
          </p:cNvSpPr>
          <p:nvPr userDrawn="1">
            <p:ph type="ctrTitle" hasCustomPrompt="1"/>
          </p:nvPr>
        </p:nvSpPr>
        <p:spPr>
          <a:xfrm>
            <a:off x="443554" y="2820428"/>
            <a:ext cx="8150571" cy="1606781"/>
          </a:xfrm>
        </p:spPr>
        <p:txBody>
          <a:bodyPr anchor="ctr" anchorCtr="0">
            <a:noAutofit/>
          </a:bodyPr>
          <a:lstStyle>
            <a:lvl1pPr algn="l">
              <a:defRPr sz="5400" b="1">
                <a:solidFill>
                  <a:srgbClr val="021E42"/>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43544" y="4486824"/>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56879"/>
            <a:ext cx="803275" cy="733425"/>
          </a:xfrm>
        </p:spPr>
        <p:txBody>
          <a:bodyPr anchor="ctr"/>
          <a:lstStyle>
            <a:lvl1pPr marL="0" indent="0" algn="ctr">
              <a:buNone/>
              <a:defRPr sz="1100"/>
            </a:lvl1pPr>
          </a:lstStyle>
          <a:p>
            <a:r>
              <a:rPr lang="en-GB" dirty="0"/>
              <a:t>Partner logo</a:t>
            </a:r>
          </a:p>
        </p:txBody>
      </p:sp>
      <p:pic>
        <p:nvPicPr>
          <p:cNvPr id="11" name="Picture 10" descr="A close up of a logo&#10;&#10;Description generated with very high confidence">
            <a:extLst>
              <a:ext uri="{FF2B5EF4-FFF2-40B4-BE49-F238E27FC236}">
                <a16:creationId xmlns:a16="http://schemas.microsoft.com/office/drawing/2014/main" id="{682047B6-E608-4E10-9E79-E99E3594D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
        <p:nvSpPr>
          <p:cNvPr id="6" name="Text Placeholder 5">
            <a:extLst>
              <a:ext uri="{FF2B5EF4-FFF2-40B4-BE49-F238E27FC236}">
                <a16:creationId xmlns:a16="http://schemas.microsoft.com/office/drawing/2014/main" id="{5289850E-95EE-4440-AE61-B3488E4178A5}"/>
              </a:ext>
            </a:extLst>
          </p:cNvPr>
          <p:cNvSpPr>
            <a:spLocks noGrp="1"/>
          </p:cNvSpPr>
          <p:nvPr>
            <p:ph type="body" sz="quarter" idx="24" hasCustomPrompt="1"/>
          </p:nvPr>
        </p:nvSpPr>
        <p:spPr>
          <a:xfrm>
            <a:off x="444503" y="5251197"/>
            <a:ext cx="4222751" cy="429899"/>
          </a:xfrm>
        </p:spPr>
        <p:txBody>
          <a:bodyPr>
            <a:noAutofit/>
          </a:bodyPr>
          <a:lstStyle>
            <a:lvl1pPr marL="0" indent="0">
              <a:buNone/>
              <a:defRPr sz="2100" b="1">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36175660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ld Style Title with Bullets - Blue">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89F8F4C5-CC5C-4D2D-AA78-318C797C0E8A}"/>
              </a:ext>
            </a:extLst>
          </p:cNvPr>
          <p:cNvSpPr txBox="1">
            <a:spLocks/>
          </p:cNvSpPr>
          <p:nvPr userDrawn="1"/>
        </p:nvSpPr>
        <p:spPr>
          <a:xfrm>
            <a:off x="-1" y="-27380"/>
            <a:ext cx="9144001" cy="1189879"/>
          </a:xfrm>
          <a:prstGeom prst="rect">
            <a:avLst/>
          </a:prstGeom>
          <a:solidFill>
            <a:srgbClr val="002147"/>
          </a:solidFill>
        </p:spPr>
        <p:txBody>
          <a:bodyPr lIns="121917" tIns="60958" rIns="121917" bIns="60958"/>
          <a:lstStyle>
            <a:lvl1pPr marL="0" indent="0" algn="l" defTabSz="685658" rtl="0" eaLnBrk="1" latinLnBrk="0" hangingPunct="1">
              <a:spcBef>
                <a:spcPct val="20000"/>
              </a:spcBef>
              <a:buFont typeface="Wingdings" panose="05000000000000000000" pitchFamily="2" charset="2"/>
              <a:buNone/>
              <a:defRPr sz="2000" kern="1200">
                <a:solidFill>
                  <a:schemeClr val="accent6"/>
                </a:solidFill>
                <a:latin typeface="+mn-lt"/>
                <a:ea typeface="+mn-ea"/>
                <a:cs typeface="+mn-cs"/>
              </a:defRPr>
            </a:lvl1pPr>
            <a:lvl2pPr marL="599990" indent="-257162" algn="l" defTabSz="685658" rtl="0" eaLnBrk="1" latinLnBrk="0" hangingPunct="1">
              <a:spcBef>
                <a:spcPct val="20000"/>
              </a:spcBef>
              <a:buFont typeface="Courier New" panose="02070309020205020404" pitchFamily="49" charset="0"/>
              <a:buChar char="o"/>
              <a:defRPr sz="1600" kern="1200">
                <a:solidFill>
                  <a:schemeClr val="accent6"/>
                </a:solidFill>
                <a:latin typeface="+mn-lt"/>
                <a:ea typeface="+mn-ea"/>
                <a:cs typeface="+mn-cs"/>
              </a:defRPr>
            </a:lvl2pPr>
            <a:lvl3pPr marL="899960"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3pPr>
            <a:lvl4pPr marL="124278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4pPr>
            <a:lvl5pPr marL="158580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5pPr>
            <a:lvl6pPr marL="188555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a:solidFill>
                  <a:srgbClr val="FF3232"/>
                </a:solidFill>
              </a:rPr>
              <a:t> </a:t>
            </a:r>
            <a:endParaRPr lang="en-GB" dirty="0">
              <a:solidFill>
                <a:srgbClr val="FF3232"/>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237199" y="1316765"/>
            <a:ext cx="8449611" cy="4992555"/>
          </a:xfrm>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pic>
        <p:nvPicPr>
          <p:cNvPr id="10" name="Picture 9" descr="A close up of a logo&#10;&#10;Description generated with very high confidence">
            <a:extLst>
              <a:ext uri="{FF2B5EF4-FFF2-40B4-BE49-F238E27FC236}">
                <a16:creationId xmlns:a16="http://schemas.microsoft.com/office/drawing/2014/main" id="{145BAA2F-006E-4EA0-A578-6CF46D1DE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847712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 Blue on White">
    <p:bg>
      <p:bgRef idx="1001">
        <a:schemeClr val="bg1"/>
      </p:bgRef>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609139760"/>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 Image External">
    <p:bg>
      <p:bgRef idx="1001">
        <a:schemeClr val="bg1"/>
      </p:bgRef>
    </p:bg>
    <p:spTree>
      <p:nvGrpSpPr>
        <p:cNvPr id="1" name=""/>
        <p:cNvGrpSpPr/>
        <p:nvPr/>
      </p:nvGrpSpPr>
      <p:grpSpPr>
        <a:xfrm>
          <a:off x="0" y="0"/>
          <a:ext cx="0" cy="0"/>
          <a:chOff x="0" y="0"/>
          <a:chExt cx="0" cy="0"/>
        </a:xfrm>
      </p:grpSpPr>
      <p:pic>
        <p:nvPicPr>
          <p:cNvPr id="11" name="Picture 10" descr="PPT-images-MASTER.jpg">
            <a:extLst>
              <a:ext uri="{FF2B5EF4-FFF2-40B4-BE49-F238E27FC236}">
                <a16:creationId xmlns:a16="http://schemas.microsoft.com/office/drawing/2014/main" id="{A38E5220-7623-4D31-BFA0-03D120DD1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74" r="16825"/>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145812664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 Image Internal">
    <p:bg>
      <p:bgRef idx="1001">
        <a:schemeClr val="bg1"/>
      </p:bgRef>
    </p:bg>
    <p:spTree>
      <p:nvGrpSpPr>
        <p:cNvPr id="1" name=""/>
        <p:cNvGrpSpPr/>
        <p:nvPr/>
      </p:nvGrpSpPr>
      <p:grpSpPr>
        <a:xfrm>
          <a:off x="0" y="0"/>
          <a:ext cx="0" cy="0"/>
          <a:chOff x="0" y="0"/>
          <a:chExt cx="0" cy="0"/>
        </a:xfrm>
      </p:grpSpPr>
      <p:pic>
        <p:nvPicPr>
          <p:cNvPr id="9" name="Picture 8" descr="PPT-images-MASTER2.jpg">
            <a:extLst>
              <a:ext uri="{FF2B5EF4-FFF2-40B4-BE49-F238E27FC236}">
                <a16:creationId xmlns:a16="http://schemas.microsoft.com/office/drawing/2014/main" id="{36A2DA55-43A0-4136-B53E-600BF02150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3" t="4500" r="25807" b="20500"/>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322566648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Old Style Titl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E4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19859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Old Style Title with Bullets - Blue">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89F8F4C5-CC5C-4D2D-AA78-318C797C0E8A}"/>
              </a:ext>
            </a:extLst>
          </p:cNvPr>
          <p:cNvSpPr txBox="1">
            <a:spLocks/>
          </p:cNvSpPr>
          <p:nvPr userDrawn="1"/>
        </p:nvSpPr>
        <p:spPr>
          <a:xfrm>
            <a:off x="-1" y="-27384"/>
            <a:ext cx="9144001" cy="1189879"/>
          </a:xfrm>
          <a:prstGeom prst="rect">
            <a:avLst/>
          </a:prstGeom>
          <a:solidFill>
            <a:srgbClr val="002147"/>
          </a:solidFill>
        </p:spPr>
        <p:txBody>
          <a:bodyPr lIns="121917" tIns="60958" rIns="121917" bIns="60958"/>
          <a:lstStyle>
            <a:lvl1pPr marL="0" indent="0" algn="l" defTabSz="685658" rtl="0" eaLnBrk="1" latinLnBrk="0" hangingPunct="1">
              <a:spcBef>
                <a:spcPct val="20000"/>
              </a:spcBef>
              <a:buFont typeface="Wingdings" panose="05000000000000000000" pitchFamily="2" charset="2"/>
              <a:buNone/>
              <a:defRPr sz="2000" kern="1200">
                <a:solidFill>
                  <a:schemeClr val="accent6"/>
                </a:solidFill>
                <a:latin typeface="+mn-lt"/>
                <a:ea typeface="+mn-ea"/>
                <a:cs typeface="+mn-cs"/>
              </a:defRPr>
            </a:lvl1pPr>
            <a:lvl2pPr marL="599990" indent="-257162" algn="l" defTabSz="685658" rtl="0" eaLnBrk="1" latinLnBrk="0" hangingPunct="1">
              <a:spcBef>
                <a:spcPct val="20000"/>
              </a:spcBef>
              <a:buFont typeface="Courier New" panose="02070309020205020404" pitchFamily="49" charset="0"/>
              <a:buChar char="o"/>
              <a:defRPr sz="1600" kern="1200">
                <a:solidFill>
                  <a:schemeClr val="accent6"/>
                </a:solidFill>
                <a:latin typeface="+mn-lt"/>
                <a:ea typeface="+mn-ea"/>
                <a:cs typeface="+mn-cs"/>
              </a:defRPr>
            </a:lvl2pPr>
            <a:lvl3pPr marL="899960"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3pPr>
            <a:lvl4pPr marL="124278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4pPr>
            <a:lvl5pPr marL="158580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5pPr>
            <a:lvl6pPr marL="188555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a:solidFill>
                  <a:srgbClr val="FF3232"/>
                </a:solidFill>
              </a:rPr>
              <a:t> </a:t>
            </a:r>
            <a:endParaRPr lang="en-GB" dirty="0">
              <a:solidFill>
                <a:srgbClr val="FF3232"/>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237199" y="1316765"/>
            <a:ext cx="8449611" cy="4992555"/>
          </a:xfrm>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pic>
        <p:nvPicPr>
          <p:cNvPr id="10" name="Picture 9" descr="A close up of a logo&#10;&#10;Description generated with very high confidence">
            <a:extLst>
              <a:ext uri="{FF2B5EF4-FFF2-40B4-BE49-F238E27FC236}">
                <a16:creationId xmlns:a16="http://schemas.microsoft.com/office/drawing/2014/main" id="{145BAA2F-006E-4EA0-A578-6CF46D1DE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8801279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ld Style 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dirty="0"/>
            </a:lvl1pPr>
          </a:lstStyle>
          <a:p>
            <a:r>
              <a:rPr lang="en-US"/>
              <a:t>Click to edit Master title style</a:t>
            </a:r>
            <a:endParaRPr lang="en-GB" dirty="0"/>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9802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5" y="3795117"/>
            <a:ext cx="7772400" cy="1362075"/>
          </a:xfrm>
        </p:spPr>
        <p:txBody>
          <a:bodyPr anchor="t">
            <a:normAutofit/>
          </a:bodyPr>
          <a:lstStyle>
            <a:lvl1pPr algn="l">
              <a:defRPr sz="5300" b="1" cap="none" baseline="0">
                <a:solidFill>
                  <a:schemeClr val="bg1"/>
                </a:solidFill>
              </a:defRPr>
            </a:lvl1pPr>
          </a:lstStyle>
          <a:p>
            <a:r>
              <a:rPr lang="en-US" dirty="0"/>
              <a:t>Section title</a:t>
            </a:r>
            <a:endParaRPr lang="en-GB" dirty="0"/>
          </a:p>
        </p:txBody>
      </p:sp>
      <p:sp>
        <p:nvSpPr>
          <p:cNvPr id="3" name="Text Placeholder 2"/>
          <p:cNvSpPr>
            <a:spLocks noGrp="1"/>
          </p:cNvSpPr>
          <p:nvPr>
            <p:ph type="body" idx="1" hasCustomPrompt="1"/>
          </p:nvPr>
        </p:nvSpPr>
        <p:spPr>
          <a:xfrm>
            <a:off x="722315" y="2294933"/>
            <a:ext cx="7772400" cy="1500187"/>
          </a:xfrm>
        </p:spPr>
        <p:txBody>
          <a:bodyPr anchor="b">
            <a:normAutofit/>
          </a:bodyPr>
          <a:lstStyle>
            <a:lvl1pPr marL="0" indent="0">
              <a:buNone/>
              <a:defRPr sz="2700" baseline="0">
                <a:solidFill>
                  <a:schemeClr val="tx1">
                    <a:tint val="75000"/>
                  </a:schemeClr>
                </a:solidFill>
              </a:defRPr>
            </a:lvl1pPr>
            <a:lvl2pPr marL="457091" indent="0">
              <a:buNone/>
              <a:defRPr sz="1800">
                <a:solidFill>
                  <a:schemeClr val="tx1">
                    <a:tint val="75000"/>
                  </a:schemeClr>
                </a:solidFill>
              </a:defRPr>
            </a:lvl2pPr>
            <a:lvl3pPr marL="914188" indent="0">
              <a:buNone/>
              <a:defRPr sz="1600">
                <a:solidFill>
                  <a:schemeClr val="tx1">
                    <a:tint val="75000"/>
                  </a:schemeClr>
                </a:solidFill>
              </a:defRPr>
            </a:lvl3pPr>
            <a:lvl4pPr marL="1371280" indent="0">
              <a:buNone/>
              <a:defRPr sz="1400">
                <a:solidFill>
                  <a:schemeClr val="tx1">
                    <a:tint val="75000"/>
                  </a:schemeClr>
                </a:solidFill>
              </a:defRPr>
            </a:lvl4pPr>
            <a:lvl5pPr marL="1828374" indent="0">
              <a:buNone/>
              <a:defRPr sz="1400">
                <a:solidFill>
                  <a:schemeClr val="tx1">
                    <a:tint val="75000"/>
                  </a:schemeClr>
                </a:solidFill>
              </a:defRPr>
            </a:lvl5pPr>
            <a:lvl6pPr marL="2285470"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47" indent="0">
              <a:buNone/>
              <a:defRPr sz="1400">
                <a:solidFill>
                  <a:schemeClr val="tx1">
                    <a:tint val="75000"/>
                  </a:schemeClr>
                </a:solidFill>
              </a:defRPr>
            </a:lvl9pPr>
          </a:lstStyle>
          <a:p>
            <a:pPr lvl="0"/>
            <a:r>
              <a:rPr lang="en-US" dirty="0"/>
              <a:t>Section subtitle</a:t>
            </a:r>
          </a:p>
        </p:txBody>
      </p:sp>
      <p:pic>
        <p:nvPicPr>
          <p:cNvPr id="4" name="Picture 3" descr="A close up of a logo&#10;&#10;Description generated with very high confidence">
            <a:extLst>
              <a:ext uri="{FF2B5EF4-FFF2-40B4-BE49-F238E27FC236}">
                <a16:creationId xmlns:a16="http://schemas.microsoft.com/office/drawing/2014/main" id="{1F17375C-C6B1-436B-A749-B7C6C86F4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406460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latin typeface="+mj-lt"/>
              </a:defRPr>
            </a:lvl1pPr>
          </a:lstStyle>
          <a:p>
            <a:r>
              <a:rPr lang="en-US" dirty="0"/>
              <a:t>Enter slide text</a:t>
            </a:r>
            <a:endParaRPr lang="en-GB" dirty="0"/>
          </a:p>
        </p:txBody>
      </p:sp>
    </p:spTree>
    <p:extLst>
      <p:ext uri="{BB962C8B-B14F-4D97-AF65-F5344CB8AC3E}">
        <p14:creationId xmlns:p14="http://schemas.microsoft.com/office/powerpoint/2010/main" val="23797297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Only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solidFill>
                  <a:schemeClr val="tx1"/>
                </a:solidFill>
                <a:latin typeface="+mj-lt"/>
              </a:defRPr>
            </a:lvl1pPr>
          </a:lstStyle>
          <a:p>
            <a:r>
              <a:rPr lang="en-US" dirty="0"/>
              <a:t>Enter slide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38808E39-1CD1-4510-AC5B-A8A4373B3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614366107"/>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mart Graph / Chart">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lvl1pPr>
          </a:lstStyle>
          <a:p>
            <a:r>
              <a:rPr lang="en-US"/>
              <a:t>Click icon to add SmartArt graphic</a:t>
            </a:r>
            <a:endParaRPr lang="en-GB" dirty="0"/>
          </a:p>
        </p:txBody>
      </p:sp>
    </p:spTree>
    <p:extLst>
      <p:ext uri="{BB962C8B-B14F-4D97-AF65-F5344CB8AC3E}">
        <p14:creationId xmlns:p14="http://schemas.microsoft.com/office/powerpoint/2010/main" val="220494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ld Style 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dirty="0"/>
            </a:lvl1pPr>
          </a:lstStyle>
          <a:p>
            <a:r>
              <a:rPr lang="en-US"/>
              <a:t>Click to edit Master title style</a:t>
            </a:r>
            <a:endParaRPr lang="en-GB" dirty="0"/>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6446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mart Graph / Chart - Blue">
    <p:bg>
      <p:bgPr>
        <a:solidFill>
          <a:srgbClr val="002147"/>
        </a:solidFill>
        <a:effectLst/>
      </p:bgPr>
    </p:bg>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solidFill>
                  <a:schemeClr val="tx1"/>
                </a:solidFill>
              </a:defRPr>
            </a:lvl1pPr>
          </a:lstStyle>
          <a:p>
            <a:r>
              <a:rPr lang="en-US"/>
              <a:t>Click icon to add SmartArt graphic</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AF7E90E3-C556-4A29-809B-AC00235A6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452384064"/>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Caption Belo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1448126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Caption Below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5616" y="5157192"/>
            <a:ext cx="7344816" cy="1056117"/>
          </a:xfrm>
        </p:spPr>
        <p:txBody>
          <a:bodyPr>
            <a:normAutofit/>
          </a:bodyPr>
          <a:lstStyle>
            <a:lvl1pPr>
              <a:lnSpc>
                <a:spcPct val="114000"/>
              </a:lnSpc>
              <a:defRPr sz="3200" spc="40" baseline="0"/>
            </a:lvl1pPr>
          </a:lstStyle>
          <a:p>
            <a:r>
              <a:rPr lang="en-US" dirty="0"/>
              <a:t>Enter image caption</a:t>
            </a:r>
            <a:endParaRPr lang="en-GB" dirty="0"/>
          </a:p>
        </p:txBody>
      </p:sp>
      <p:sp>
        <p:nvSpPr>
          <p:cNvPr id="4" name="Picture Placeholder 3"/>
          <p:cNvSpPr>
            <a:spLocks noGrp="1"/>
          </p:cNvSpPr>
          <p:nvPr>
            <p:ph type="pic" sz="quarter" idx="10"/>
          </p:nvPr>
        </p:nvSpPr>
        <p:spPr>
          <a:xfrm>
            <a:off x="1115616" y="1028751"/>
            <a:ext cx="7344296" cy="4032052"/>
          </a:xfrm>
        </p:spPr>
        <p:txBody>
          <a:bodyPr/>
          <a:lstStyle>
            <a:lvl1pPr marL="0" indent="0">
              <a:buNone/>
              <a:defRPr>
                <a:solidFill>
                  <a:schemeClr val="tx1"/>
                </a:solidFill>
              </a:defRPr>
            </a:lvl1pPr>
          </a:lstStyle>
          <a:p>
            <a:r>
              <a:rPr lang="en-US"/>
              <a:t>Click icon to add picture</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85C956C-99EF-4836-B45F-0717F7A041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123004944"/>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ull screen image with caption">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p:spPr>
        <p:txBody>
          <a:bodyPr/>
          <a:lstStyle>
            <a:lvl1pPr marL="0" indent="0">
              <a:buNone/>
              <a:defRPr/>
            </a:lvl1pPr>
          </a:lstStyle>
          <a:p>
            <a:r>
              <a:rPr lang="en-US"/>
              <a:t>Click icon to add picture</a:t>
            </a:r>
            <a:endParaRPr lang="en-GB" dirty="0"/>
          </a:p>
        </p:txBody>
      </p:sp>
      <p:sp>
        <p:nvSpPr>
          <p:cNvPr id="2" name="Title 1"/>
          <p:cNvSpPr>
            <a:spLocks noGrp="1"/>
          </p:cNvSpPr>
          <p:nvPr>
            <p:ph type="title" hasCustomPrompt="1"/>
          </p:nvPr>
        </p:nvSpPr>
        <p:spPr>
          <a:xfrm>
            <a:off x="974828" y="4544705"/>
            <a:ext cx="7197583" cy="1824203"/>
          </a:xfrm>
          <a:solidFill>
            <a:schemeClr val="bg1">
              <a:lumMod val="95000"/>
              <a:alpha val="48000"/>
            </a:schemeClr>
          </a:solidFill>
        </p:spPr>
        <p:txBody>
          <a:bodyPr>
            <a:normAutofit/>
          </a:bodyPr>
          <a:lstStyle>
            <a:lvl1pPr>
              <a:lnSpc>
                <a:spcPct val="114000"/>
              </a:lnSpc>
              <a:defRPr sz="2800" spc="40" baseline="0"/>
            </a:lvl1pPr>
          </a:lstStyle>
          <a:p>
            <a:r>
              <a:rPr lang="en-US" dirty="0"/>
              <a:t>Enter image caption</a:t>
            </a:r>
            <a:endParaRPr lang="en-GB" dirty="0"/>
          </a:p>
        </p:txBody>
      </p:sp>
    </p:spTree>
    <p:extLst>
      <p:ext uri="{BB962C8B-B14F-4D97-AF65-F5344CB8AC3E}">
        <p14:creationId xmlns:p14="http://schemas.microsoft.com/office/powerpoint/2010/main" val="27612209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Old Styl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42683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slide with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6514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1">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0E66291-7B46-4B2C-8A2E-EE32B6C22F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51530" y="5427029"/>
            <a:ext cx="3807219" cy="960107"/>
          </a:xfrm>
          <a:prstGeom prst="rect">
            <a:avLst/>
          </a:prstGeom>
        </p:spPr>
      </p:pic>
      <p:sp>
        <p:nvSpPr>
          <p:cNvPr id="4" name="Content Placeholder 3">
            <a:extLst>
              <a:ext uri="{FF2B5EF4-FFF2-40B4-BE49-F238E27FC236}">
                <a16:creationId xmlns:a16="http://schemas.microsoft.com/office/drawing/2014/main" id="{946148DF-F383-415E-A2D3-B82882938EEE}"/>
              </a:ext>
            </a:extLst>
          </p:cNvPr>
          <p:cNvSpPr>
            <a:spLocks noGrp="1"/>
          </p:cNvSpPr>
          <p:nvPr>
            <p:ph sz="quarter" idx="10"/>
          </p:nvPr>
        </p:nvSpPr>
        <p:spPr>
          <a:xfrm>
            <a:off x="1979723" y="1316767"/>
            <a:ext cx="6707089" cy="50703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8FA4E96D-24F0-4497-9AB1-8005AC59DA8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249000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2">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13B2AC1-D90D-4382-9E2D-D393CDA870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24405" y="4581128"/>
            <a:ext cx="802373" cy="2496277"/>
          </a:xfrm>
          <a:prstGeom prst="rect">
            <a:avLst/>
          </a:prstGeom>
        </p:spPr>
      </p:pic>
      <p:sp>
        <p:nvSpPr>
          <p:cNvPr id="4" name="Content Placeholder 3">
            <a:extLst>
              <a:ext uri="{FF2B5EF4-FFF2-40B4-BE49-F238E27FC236}">
                <a16:creationId xmlns:a16="http://schemas.microsoft.com/office/drawing/2014/main" id="{459BFB78-BC81-45F7-ABBE-7C1C430F158E}"/>
              </a:ext>
            </a:extLst>
          </p:cNvPr>
          <p:cNvSpPr>
            <a:spLocks noGrp="1"/>
          </p:cNvSpPr>
          <p:nvPr>
            <p:ph sz="quarter" idx="10"/>
          </p:nvPr>
        </p:nvSpPr>
        <p:spPr>
          <a:xfrm>
            <a:off x="1835706" y="1460507"/>
            <a:ext cx="6851105" cy="46567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F143A0AE-9642-45B9-B6E3-82CFC276BE6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881457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3">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C12A800-5C9D-4FF8-86D7-CCCB85381D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56309" y="5829268"/>
            <a:ext cx="1303320" cy="1134445"/>
          </a:xfrm>
          <a:prstGeom prst="rect">
            <a:avLst/>
          </a:prstGeom>
        </p:spPr>
      </p:pic>
      <p:pic>
        <p:nvPicPr>
          <p:cNvPr id="3" name="Graphic 2">
            <a:extLst>
              <a:ext uri="{FF2B5EF4-FFF2-40B4-BE49-F238E27FC236}">
                <a16:creationId xmlns:a16="http://schemas.microsoft.com/office/drawing/2014/main" id="{AC556364-4266-441B-AFD6-2CCDEA792C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267754" y="-320262"/>
            <a:ext cx="1344149" cy="1248139"/>
          </a:xfrm>
          <a:prstGeom prst="rect">
            <a:avLst/>
          </a:prstGeom>
        </p:spPr>
      </p:pic>
      <p:sp>
        <p:nvSpPr>
          <p:cNvPr id="4" name="Content Placeholder 3">
            <a:extLst>
              <a:ext uri="{FF2B5EF4-FFF2-40B4-BE49-F238E27FC236}">
                <a16:creationId xmlns:a16="http://schemas.microsoft.com/office/drawing/2014/main" id="{0758A66A-3E38-425E-A997-F8A5C7CA6717}"/>
              </a:ext>
            </a:extLst>
          </p:cNvPr>
          <p:cNvSpPr>
            <a:spLocks noGrp="1"/>
          </p:cNvSpPr>
          <p:nvPr>
            <p:ph sz="quarter" idx="10"/>
          </p:nvPr>
        </p:nvSpPr>
        <p:spPr>
          <a:xfrm>
            <a:off x="1835695" y="1412213"/>
            <a:ext cx="6851104" cy="4801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4">
            <a:extLst>
              <a:ext uri="{FF2B5EF4-FFF2-40B4-BE49-F238E27FC236}">
                <a16:creationId xmlns:a16="http://schemas.microsoft.com/office/drawing/2014/main" id="{75F723B7-C191-4BED-8866-2A6FBDAD230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495500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4">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0A5D76-3FBE-41F5-B3AF-0C108927B0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
        <p:nvSpPr>
          <p:cNvPr id="5" name="Content Placeholder 3">
            <a:extLst>
              <a:ext uri="{FF2B5EF4-FFF2-40B4-BE49-F238E27FC236}">
                <a16:creationId xmlns:a16="http://schemas.microsoft.com/office/drawing/2014/main" id="{7090A65E-6D4E-4F84-B4BB-ACCF7BA06CFE}"/>
              </a:ext>
            </a:extLst>
          </p:cNvPr>
          <p:cNvSpPr>
            <a:spLocks noGrp="1"/>
          </p:cNvSpPr>
          <p:nvPr>
            <p:ph sz="quarter" idx="10"/>
          </p:nvPr>
        </p:nvSpPr>
        <p:spPr>
          <a:xfrm>
            <a:off x="1835706" y="1460503"/>
            <a:ext cx="6851105" cy="48488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5">
            <a:extLst>
              <a:ext uri="{FF2B5EF4-FFF2-40B4-BE49-F238E27FC236}">
                <a16:creationId xmlns:a16="http://schemas.microsoft.com/office/drawing/2014/main" id="{3790218C-6625-4EE2-A0F9-35B7DA428ED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1817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5" y="3795117"/>
            <a:ext cx="7772400" cy="1362075"/>
          </a:xfrm>
        </p:spPr>
        <p:txBody>
          <a:bodyPr anchor="t">
            <a:normAutofit/>
          </a:bodyPr>
          <a:lstStyle>
            <a:lvl1pPr algn="l">
              <a:defRPr sz="5300" b="1" cap="none" baseline="0">
                <a:solidFill>
                  <a:schemeClr val="bg1"/>
                </a:solidFill>
              </a:defRPr>
            </a:lvl1pPr>
          </a:lstStyle>
          <a:p>
            <a:r>
              <a:rPr lang="en-US" dirty="0"/>
              <a:t>Section title</a:t>
            </a:r>
            <a:endParaRPr lang="en-GB" dirty="0"/>
          </a:p>
        </p:txBody>
      </p:sp>
      <p:sp>
        <p:nvSpPr>
          <p:cNvPr id="3" name="Text Placeholder 2"/>
          <p:cNvSpPr>
            <a:spLocks noGrp="1"/>
          </p:cNvSpPr>
          <p:nvPr>
            <p:ph type="body" idx="1" hasCustomPrompt="1"/>
          </p:nvPr>
        </p:nvSpPr>
        <p:spPr>
          <a:xfrm>
            <a:off x="722315" y="2294933"/>
            <a:ext cx="7772400" cy="1500187"/>
          </a:xfrm>
        </p:spPr>
        <p:txBody>
          <a:bodyPr anchor="b">
            <a:normAutofit/>
          </a:bodyPr>
          <a:lstStyle>
            <a:lvl1pPr marL="0" indent="0">
              <a:buNone/>
              <a:defRPr sz="2700" baseline="0">
                <a:solidFill>
                  <a:schemeClr val="tx1">
                    <a:tint val="75000"/>
                  </a:schemeClr>
                </a:solidFill>
              </a:defRPr>
            </a:lvl1pPr>
            <a:lvl2pPr marL="457091" indent="0">
              <a:buNone/>
              <a:defRPr sz="1800">
                <a:solidFill>
                  <a:schemeClr val="tx1">
                    <a:tint val="75000"/>
                  </a:schemeClr>
                </a:solidFill>
              </a:defRPr>
            </a:lvl2pPr>
            <a:lvl3pPr marL="914188" indent="0">
              <a:buNone/>
              <a:defRPr sz="1600">
                <a:solidFill>
                  <a:schemeClr val="tx1">
                    <a:tint val="75000"/>
                  </a:schemeClr>
                </a:solidFill>
              </a:defRPr>
            </a:lvl3pPr>
            <a:lvl4pPr marL="1371280" indent="0">
              <a:buNone/>
              <a:defRPr sz="1400">
                <a:solidFill>
                  <a:schemeClr val="tx1">
                    <a:tint val="75000"/>
                  </a:schemeClr>
                </a:solidFill>
              </a:defRPr>
            </a:lvl4pPr>
            <a:lvl5pPr marL="1828374" indent="0">
              <a:buNone/>
              <a:defRPr sz="1400">
                <a:solidFill>
                  <a:schemeClr val="tx1">
                    <a:tint val="75000"/>
                  </a:schemeClr>
                </a:solidFill>
              </a:defRPr>
            </a:lvl5pPr>
            <a:lvl6pPr marL="2285470"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47" indent="0">
              <a:buNone/>
              <a:defRPr sz="1400">
                <a:solidFill>
                  <a:schemeClr val="tx1">
                    <a:tint val="75000"/>
                  </a:schemeClr>
                </a:solidFill>
              </a:defRPr>
            </a:lvl9pPr>
          </a:lstStyle>
          <a:p>
            <a:pPr lvl="0"/>
            <a:r>
              <a:rPr lang="en-US" dirty="0"/>
              <a:t>Section subtitle</a:t>
            </a:r>
          </a:p>
        </p:txBody>
      </p:sp>
      <p:pic>
        <p:nvPicPr>
          <p:cNvPr id="4" name="Picture 3" descr="A close up of a logo&#10;&#10;Description generated with very high confidence">
            <a:extLst>
              <a:ext uri="{FF2B5EF4-FFF2-40B4-BE49-F238E27FC236}">
                <a16:creationId xmlns:a16="http://schemas.microsoft.com/office/drawing/2014/main" id="{1F17375C-C6B1-436B-A749-B7C6C86F4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4097857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slide with logo - Blue">
    <p:bg>
      <p:bgPr>
        <a:solidFill>
          <a:srgbClr val="002147"/>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75A4A845-A446-4C98-A462-B208A922CB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705875394"/>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bullets with brand marks - blue 1">
    <p:bg>
      <p:bgPr>
        <a:solidFill>
          <a:srgbClr val="00214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C8115D-FC36-42BA-915D-D7A765949670}"/>
              </a:ext>
            </a:extLst>
          </p:cNvPr>
          <p:cNvSpPr>
            <a:spLocks noGrp="1"/>
          </p:cNvSpPr>
          <p:nvPr>
            <p:ph sz="quarter" idx="10"/>
          </p:nvPr>
        </p:nvSpPr>
        <p:spPr>
          <a:xfrm>
            <a:off x="1980824" y="1604800"/>
            <a:ext cx="6705979" cy="4512501"/>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a:extLst>
              <a:ext uri="{FF2B5EF4-FFF2-40B4-BE49-F238E27FC236}">
                <a16:creationId xmlns:a16="http://schemas.microsoft.com/office/drawing/2014/main" id="{0D47114C-AD44-449E-80CD-5F829E708BA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pic>
        <p:nvPicPr>
          <p:cNvPr id="7" name="Picture 6" descr="A close up of a logo&#10;&#10;Description generated with very high confidence">
            <a:extLst>
              <a:ext uri="{FF2B5EF4-FFF2-40B4-BE49-F238E27FC236}">
                <a16:creationId xmlns:a16="http://schemas.microsoft.com/office/drawing/2014/main" id="{A0B6517B-61D5-4141-98CE-776578A49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pic>
        <p:nvPicPr>
          <p:cNvPr id="8" name="Picture 7">
            <a:extLst>
              <a:ext uri="{FF2B5EF4-FFF2-40B4-BE49-F238E27FC236}">
                <a16:creationId xmlns:a16="http://schemas.microsoft.com/office/drawing/2014/main" id="{94A94275-EC53-4AD6-8177-CA7DFF4AAC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H="1">
            <a:off x="8604458" y="3140974"/>
            <a:ext cx="537685" cy="3715615"/>
          </a:xfrm>
          <a:prstGeom prst="rect">
            <a:avLst/>
          </a:prstGeom>
        </p:spPr>
      </p:pic>
    </p:spTree>
    <p:extLst>
      <p:ext uri="{BB962C8B-B14F-4D97-AF65-F5344CB8AC3E}">
        <p14:creationId xmlns:p14="http://schemas.microsoft.com/office/powerpoint/2010/main" val="3866777821"/>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 - Blue">
    <p:bg>
      <p:bgPr>
        <a:solidFill>
          <a:srgbClr val="0021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923929" y="45266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D7B5C862-58C5-4893-B2C7-3F57EE5657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693388529"/>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slide with logo - Purple">
    <p:bg>
      <p:bgPr>
        <a:solidFill>
          <a:srgbClr val="2D0032"/>
        </a:solidFill>
        <a:effectLst/>
      </p:bgPr>
    </p:bg>
    <p:spTree>
      <p:nvGrpSpPr>
        <p:cNvPr id="1" name=""/>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C0389801-7B11-4C46-B1E9-A62BA19244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836380420"/>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 - Purple">
    <p:bg>
      <p:bgPr>
        <a:solidFill>
          <a:srgbClr val="2D0032"/>
        </a:solidFill>
        <a:effectLst/>
      </p:bgPr>
    </p:bg>
    <p:spTree>
      <p:nvGrpSpPr>
        <p:cNvPr id="1" name=""/>
        <p:cNvGrpSpPr/>
        <p:nvPr/>
      </p:nvGrpSpPr>
      <p:grpSpPr>
        <a:xfrm>
          <a:off x="0" y="0"/>
          <a:ext cx="0" cy="0"/>
          <a:chOff x="0" y="0"/>
          <a:chExt cx="0" cy="0"/>
        </a:xfrm>
      </p:grpSpPr>
      <p:pic>
        <p:nvPicPr>
          <p:cNvPr id="7" name="Picture 6" descr="A close up of a logo&#10;&#10;Description generated with very high confidence">
            <a:extLst>
              <a:ext uri="{FF2B5EF4-FFF2-40B4-BE49-F238E27FC236}">
                <a16:creationId xmlns:a16="http://schemas.microsoft.com/office/drawing/2014/main" id="{4555B505-83AF-48A4-95FB-B36D7D9DAF6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915" y="162179"/>
            <a:ext cx="1482545" cy="945736"/>
          </a:xfrm>
          <a:prstGeom prst="rect">
            <a:avLst/>
          </a:prstGeom>
        </p:spPr>
      </p:pic>
      <p:pic>
        <p:nvPicPr>
          <p:cNvPr id="3" name="Picture 2">
            <a:extLst>
              <a:ext uri="{FF2B5EF4-FFF2-40B4-BE49-F238E27FC236}">
                <a16:creationId xmlns:a16="http://schemas.microsoft.com/office/drawing/2014/main" id="{53C66BBB-FCFC-45FB-9CA9-078970C4A6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3929" y="356659"/>
            <a:ext cx="799004" cy="1440160"/>
          </a:xfrm>
          <a:prstGeom prst="rect">
            <a:avLst/>
          </a:prstGeom>
        </p:spPr>
      </p:pic>
      <p:sp>
        <p:nvSpPr>
          <p:cNvPr id="2" name="Title 1">
            <a:extLst>
              <a:ext uri="{FF2B5EF4-FFF2-40B4-BE49-F238E27FC236}">
                <a16:creationId xmlns:a16="http://schemas.microsoft.com/office/drawing/2014/main" id="{FA089EBF-3633-4C30-B7BF-D79DA861F5BD}"/>
              </a:ext>
            </a:extLst>
          </p:cNvPr>
          <p:cNvSpPr>
            <a:spLocks noGrp="1"/>
          </p:cNvSpPr>
          <p:nvPr>
            <p:ph type="title" hasCustomPrompt="1"/>
          </p:nvPr>
        </p:nvSpPr>
        <p:spPr>
          <a:xfrm>
            <a:off x="1146459" y="2660916"/>
            <a:ext cx="6881937" cy="3360373"/>
          </a:xfrm>
        </p:spPr>
        <p:txBody>
          <a:bodyPr/>
          <a:lstStyle>
            <a:lvl1pPr>
              <a:defRPr b="0">
                <a:solidFill>
                  <a:schemeClr val="tx1"/>
                </a:solidFill>
                <a:latin typeface="+mn-lt"/>
              </a:defRPr>
            </a:lvl1pPr>
          </a:lstStyle>
          <a:p>
            <a:r>
              <a:rPr lang="en-US" dirty="0"/>
              <a:t>Click to insert text</a:t>
            </a:r>
            <a:endParaRPr lang="en-GB" dirty="0"/>
          </a:p>
        </p:txBody>
      </p:sp>
    </p:spTree>
    <p:extLst>
      <p:ext uri="{BB962C8B-B14F-4D97-AF65-F5344CB8AC3E}">
        <p14:creationId xmlns:p14="http://schemas.microsoft.com/office/powerpoint/2010/main" val="122391425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slide without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896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Line 17"/>
          <p:cNvSpPr>
            <a:spLocks noChangeShapeType="1"/>
          </p:cNvSpPr>
          <p:nvPr userDrawn="1"/>
        </p:nvSpPr>
        <p:spPr bwMode="auto">
          <a:xfrm>
            <a:off x="609600" y="6467475"/>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solidFill>
                <a:srgbClr val="021E42"/>
              </a:solidFill>
            </a:endParaRPr>
          </a:p>
        </p:txBody>
      </p:sp>
      <p:sp>
        <p:nvSpPr>
          <p:cNvPr id="3" name="Slide Number Placeholder 4"/>
          <p:cNvSpPr>
            <a:spLocks noGrp="1"/>
          </p:cNvSpPr>
          <p:nvPr>
            <p:ph type="sldNum" sz="quarter" idx="10"/>
          </p:nvPr>
        </p:nvSpPr>
        <p:spPr/>
        <p:txBody>
          <a:bodyPr/>
          <a:lstStyle>
            <a:lvl1pPr>
              <a:defRPr/>
            </a:lvl1pPr>
          </a:lstStyle>
          <a:p>
            <a:pPr>
              <a:defRPr/>
            </a:pPr>
            <a:fld id="{BDA52FF3-D42E-4AB7-B7DA-708F9B669048}" type="slidenum">
              <a:rPr lang="en-US" altLang="en-US">
                <a:solidFill>
                  <a:srgbClr val="021E42">
                    <a:tint val="75000"/>
                  </a:srgbClr>
                </a:solidFill>
              </a:rPr>
              <a:pPr>
                <a:defRPr/>
              </a:pPr>
              <a:t>‹#›</a:t>
            </a:fld>
            <a:endParaRPr lang="en-US" altLang="en-US">
              <a:solidFill>
                <a:srgbClr val="021E42">
                  <a:tint val="75000"/>
                </a:srgbClr>
              </a:solidFill>
            </a:endParaRPr>
          </a:p>
        </p:txBody>
      </p:sp>
    </p:spTree>
    <p:extLst>
      <p:ext uri="{BB962C8B-B14F-4D97-AF65-F5344CB8AC3E}">
        <p14:creationId xmlns:p14="http://schemas.microsoft.com/office/powerpoint/2010/main" val="40375544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354" name="Text Placeholder 353"/>
          <p:cNvSpPr>
            <a:spLocks noGrp="1"/>
          </p:cNvSpPr>
          <p:nvPr>
            <p:ph type="body" idx="10"/>
          </p:nvPr>
        </p:nvSpPr>
        <p:spPr>
          <a:xfrm>
            <a:off x="856615" y="2581290"/>
            <a:ext cx="7493000" cy="2054225"/>
          </a:xfrm>
          <a:prstGeom prst="rect">
            <a:avLst/>
          </a:prstGeom>
          <a:noFill/>
          <a:ln w="0" cmpd="sng">
            <a:noFill/>
            <a:prstDash val="solid"/>
          </a:ln>
        </p:spPr>
        <p:txBody>
          <a:bodyPr vert="horz" lIns="0" tIns="0" rIns="0" bIns="0" anchor="t">
            <a:normAutofit fontScale="90000"/>
          </a:bodyPr>
          <a:lstStyle/>
          <a:p>
            <a:pPr marL="0" marR="0" indent="0" algn="ctr">
              <a:lnSpc>
                <a:spcPts val="4500"/>
              </a:lnSpc>
              <a:spcAft>
                <a:spcPts val="0"/>
              </a:spcAft>
            </a:pPr>
            <a:r>
              <a:rPr lang="en-US" sz="3900" spc="20">
                <a:solidFill>
                  <a:srgbClr val="011A3C"/>
                </a:solidFill>
                <a:latin typeface="Arial" panose="02020603050405020304" pitchFamily="2"/>
              </a:rPr>
              <a:t>‘The future is already here, </a:t>
            </a:r>
          </a:p>
          <a:p>
            <a:pPr marL="0" marR="0" indent="0" algn="l">
              <a:lnSpc>
                <a:spcPts val="4500"/>
              </a:lnSpc>
              <a:spcBef>
                <a:spcPts val="270"/>
              </a:spcBef>
              <a:spcAft>
                <a:spcPts val="0"/>
              </a:spcAft>
            </a:pPr>
            <a:r>
              <a:rPr lang="en-US" sz="3900" spc="0">
                <a:solidFill>
                  <a:srgbClr val="011A3C"/>
                </a:solidFill>
                <a:latin typeface="Arial" panose="02020603050405020304" pitchFamily="2"/>
              </a:rPr>
              <a:t>it’s just very unevenly distributed.’ </a:t>
            </a:r>
          </a:p>
          <a:p>
            <a:pPr marL="3474720" marR="0" indent="0" algn="l">
              <a:lnSpc>
                <a:spcPts val="4000"/>
              </a:lnSpc>
              <a:spcBef>
                <a:spcPts val="2840"/>
              </a:spcBef>
              <a:spcAft>
                <a:spcPts val="15"/>
              </a:spcAft>
            </a:pPr>
            <a:r>
              <a:rPr lang="en-US" sz="3650" spc="-10">
                <a:solidFill>
                  <a:srgbClr val="011A3C"/>
                </a:solidFill>
                <a:latin typeface="Arial" panose="02020603050405020304" pitchFamily="2"/>
              </a:rPr>
              <a:t>– </a:t>
            </a:r>
            <a:r>
              <a:rPr lang="en-US" sz="3400" spc="-10">
                <a:solidFill>
                  <a:srgbClr val="011A3C"/>
                </a:solidFill>
                <a:latin typeface="Arial" panose="02020603050405020304" pitchFamily="2"/>
              </a:rPr>
              <a:t>W Gibson </a:t>
            </a:r>
          </a:p>
        </p:txBody>
      </p:sp>
    </p:spTree>
    <p:extLst>
      <p:ext uri="{BB962C8B-B14F-4D97-AF65-F5344CB8AC3E}">
        <p14:creationId xmlns:p14="http://schemas.microsoft.com/office/powerpoint/2010/main" val="11288942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2147"/>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5A7971-56DC-40F4-BED7-CD3D5C19D0CA}"/>
              </a:ext>
            </a:extLst>
          </p:cNvPr>
          <p:cNvSpPr/>
          <p:nvPr userDrawn="1"/>
        </p:nvSpPr>
        <p:spPr>
          <a:xfrm>
            <a:off x="0" y="2735984"/>
            <a:ext cx="9144000" cy="29972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defTabSz="1218978"/>
            <a:endParaRPr lang="en-GB" sz="2400">
              <a:solidFill>
                <a:prstClr val="white"/>
              </a:solidFill>
            </a:endParaRPr>
          </a:p>
        </p:txBody>
      </p:sp>
      <p:sp>
        <p:nvSpPr>
          <p:cNvPr id="2" name="Title 1"/>
          <p:cNvSpPr>
            <a:spLocks noGrp="1"/>
          </p:cNvSpPr>
          <p:nvPr userDrawn="1">
            <p:ph type="ctrTitle" hasCustomPrompt="1"/>
          </p:nvPr>
        </p:nvSpPr>
        <p:spPr>
          <a:xfrm>
            <a:off x="443554" y="2820428"/>
            <a:ext cx="8150571" cy="1606781"/>
          </a:xfrm>
        </p:spPr>
        <p:txBody>
          <a:bodyPr anchor="ctr" anchorCtr="0">
            <a:noAutofit/>
          </a:bodyPr>
          <a:lstStyle>
            <a:lvl1pPr algn="l">
              <a:defRPr sz="5400" b="1">
                <a:solidFill>
                  <a:srgbClr val="021E42"/>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43544" y="4486824"/>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56879"/>
            <a:ext cx="803275" cy="733425"/>
          </a:xfrm>
        </p:spPr>
        <p:txBody>
          <a:bodyPr anchor="ctr"/>
          <a:lstStyle>
            <a:lvl1pPr marL="0" indent="0" algn="ctr">
              <a:buNone/>
              <a:defRPr sz="1100"/>
            </a:lvl1pPr>
          </a:lstStyle>
          <a:p>
            <a:r>
              <a:rPr lang="en-GB" dirty="0"/>
              <a:t>Partner logo</a:t>
            </a:r>
          </a:p>
        </p:txBody>
      </p:sp>
      <p:pic>
        <p:nvPicPr>
          <p:cNvPr id="11" name="Picture 10" descr="A close up of a logo&#10;&#10;Description generated with very high confidence">
            <a:extLst>
              <a:ext uri="{FF2B5EF4-FFF2-40B4-BE49-F238E27FC236}">
                <a16:creationId xmlns:a16="http://schemas.microsoft.com/office/drawing/2014/main" id="{682047B6-E608-4E10-9E79-E99E3594D5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
        <p:nvSpPr>
          <p:cNvPr id="6" name="Text Placeholder 5">
            <a:extLst>
              <a:ext uri="{FF2B5EF4-FFF2-40B4-BE49-F238E27FC236}">
                <a16:creationId xmlns:a16="http://schemas.microsoft.com/office/drawing/2014/main" id="{5289850E-95EE-4440-AE61-B3488E4178A5}"/>
              </a:ext>
            </a:extLst>
          </p:cNvPr>
          <p:cNvSpPr>
            <a:spLocks noGrp="1"/>
          </p:cNvSpPr>
          <p:nvPr>
            <p:ph type="body" sz="quarter" idx="24" hasCustomPrompt="1"/>
          </p:nvPr>
        </p:nvSpPr>
        <p:spPr>
          <a:xfrm>
            <a:off x="444503" y="5251197"/>
            <a:ext cx="4222751" cy="429899"/>
          </a:xfrm>
        </p:spPr>
        <p:txBody>
          <a:bodyPr>
            <a:noAutofit/>
          </a:bodyPr>
          <a:lstStyle>
            <a:lvl1pPr marL="0" indent="0">
              <a:buNone/>
              <a:defRPr sz="2100" b="1">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294807648"/>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 Blue on White">
    <p:bg>
      <p:bgRef idx="1001">
        <a:schemeClr val="bg1"/>
      </p:bgRef>
    </p:bg>
    <p:spTree>
      <p:nvGrpSpPr>
        <p:cNvPr id="1" name=""/>
        <p:cNvGrpSpPr/>
        <p:nvPr/>
      </p:nvGrpSpPr>
      <p:grpSpPr>
        <a:xfrm>
          <a:off x="0" y="0"/>
          <a:ext cx="0" cy="0"/>
          <a:chOff x="0" y="0"/>
          <a:chExt cx="0" cy="0"/>
        </a:xfrm>
      </p:grpSpPr>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423624853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latin typeface="+mj-lt"/>
              </a:defRPr>
            </a:lvl1pPr>
          </a:lstStyle>
          <a:p>
            <a:r>
              <a:rPr lang="en-US" dirty="0"/>
              <a:t>Enter slide text</a:t>
            </a:r>
            <a:endParaRPr lang="en-GB" dirty="0"/>
          </a:p>
        </p:txBody>
      </p:sp>
    </p:spTree>
    <p:extLst>
      <p:ext uri="{BB962C8B-B14F-4D97-AF65-F5344CB8AC3E}">
        <p14:creationId xmlns:p14="http://schemas.microsoft.com/office/powerpoint/2010/main" val="2371659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 Image External">
    <p:bg>
      <p:bgRef idx="1001">
        <a:schemeClr val="bg1"/>
      </p:bgRef>
    </p:bg>
    <p:spTree>
      <p:nvGrpSpPr>
        <p:cNvPr id="1" name=""/>
        <p:cNvGrpSpPr/>
        <p:nvPr/>
      </p:nvGrpSpPr>
      <p:grpSpPr>
        <a:xfrm>
          <a:off x="0" y="0"/>
          <a:ext cx="0" cy="0"/>
          <a:chOff x="0" y="0"/>
          <a:chExt cx="0" cy="0"/>
        </a:xfrm>
      </p:grpSpPr>
      <p:pic>
        <p:nvPicPr>
          <p:cNvPr id="11" name="Picture 10" descr="PPT-images-MASTER.jpg">
            <a:extLst>
              <a:ext uri="{FF2B5EF4-FFF2-40B4-BE49-F238E27FC236}">
                <a16:creationId xmlns:a16="http://schemas.microsoft.com/office/drawing/2014/main" id="{A38E5220-7623-4D31-BFA0-03D120DD1A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174" r="16825"/>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3430497719"/>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 Image Internal">
    <p:bg>
      <p:bgRef idx="1001">
        <a:schemeClr val="bg1"/>
      </p:bgRef>
    </p:bg>
    <p:spTree>
      <p:nvGrpSpPr>
        <p:cNvPr id="1" name=""/>
        <p:cNvGrpSpPr/>
        <p:nvPr/>
      </p:nvGrpSpPr>
      <p:grpSpPr>
        <a:xfrm>
          <a:off x="0" y="0"/>
          <a:ext cx="0" cy="0"/>
          <a:chOff x="0" y="0"/>
          <a:chExt cx="0" cy="0"/>
        </a:xfrm>
      </p:grpSpPr>
      <p:pic>
        <p:nvPicPr>
          <p:cNvPr id="9" name="Picture 8" descr="PPT-images-MASTER2.jpg">
            <a:extLst>
              <a:ext uri="{FF2B5EF4-FFF2-40B4-BE49-F238E27FC236}">
                <a16:creationId xmlns:a16="http://schemas.microsoft.com/office/drawing/2014/main" id="{36A2DA55-43A0-4136-B53E-600BF021504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943" t="4500" r="25807" b="20500"/>
          <a:stretch/>
        </p:blipFill>
        <p:spPr>
          <a:xfrm>
            <a:off x="0" y="0"/>
            <a:ext cx="9144000" cy="6858000"/>
          </a:xfrm>
          <a:prstGeom prst="rect">
            <a:avLst/>
          </a:prstGeom>
        </p:spPr>
      </p:pic>
      <p:sp>
        <p:nvSpPr>
          <p:cNvPr id="12" name="Text Placeholder 16">
            <a:extLst>
              <a:ext uri="{FF2B5EF4-FFF2-40B4-BE49-F238E27FC236}">
                <a16:creationId xmlns:a16="http://schemas.microsoft.com/office/drawing/2014/main" id="{2E18C9C7-3653-44A1-BFF4-A2F54FA8C009}"/>
              </a:ext>
            </a:extLst>
          </p:cNvPr>
          <p:cNvSpPr>
            <a:spLocks noGrp="1"/>
          </p:cNvSpPr>
          <p:nvPr>
            <p:ph type="body" sz="quarter" idx="14" hasCustomPrompt="1"/>
          </p:nvPr>
        </p:nvSpPr>
        <p:spPr>
          <a:xfrm>
            <a:off x="-1" y="3236986"/>
            <a:ext cx="9144001" cy="2707935"/>
          </a:xfrm>
          <a:prstGeom prst="rect">
            <a:avLst/>
          </a:prstGeom>
          <a:solidFill>
            <a:srgbClr val="002147"/>
          </a:solidFill>
        </p:spPr>
        <p:txBody>
          <a:bodyPr/>
          <a:lstStyle>
            <a:lvl1pPr marL="0" indent="0">
              <a:buNone/>
              <a:defRPr/>
            </a:lvl1pPr>
          </a:lstStyle>
          <a:p>
            <a:pPr lvl="0"/>
            <a:r>
              <a:rPr lang="en-GB" dirty="0"/>
              <a:t> H</a:t>
            </a:r>
          </a:p>
        </p:txBody>
      </p:sp>
      <p:sp>
        <p:nvSpPr>
          <p:cNvPr id="2" name="Title 1"/>
          <p:cNvSpPr>
            <a:spLocks noGrp="1"/>
          </p:cNvSpPr>
          <p:nvPr userDrawn="1">
            <p:ph type="ctrTitle" hasCustomPrompt="1"/>
          </p:nvPr>
        </p:nvSpPr>
        <p:spPr>
          <a:xfrm>
            <a:off x="458340" y="3275079"/>
            <a:ext cx="8160904" cy="1426101"/>
          </a:xfrm>
        </p:spPr>
        <p:txBody>
          <a:bodyPr anchor="ctr" anchorCtr="0">
            <a:noAutofit/>
          </a:bodyPr>
          <a:lstStyle>
            <a:lvl1pPr algn="l">
              <a:defRPr sz="5400" b="1">
                <a:solidFill>
                  <a:schemeClr val="bg1"/>
                </a:solidFill>
                <a:latin typeface="Times New Roman" panose="02020603050405020304" pitchFamily="18" charset="0"/>
                <a:cs typeface="Times New Roman" panose="02020603050405020304" pitchFamily="18" charset="0"/>
              </a:defRPr>
            </a:lvl1pPr>
          </a:lstStyle>
          <a:p>
            <a:r>
              <a:rPr lang="en-US" dirty="0"/>
              <a:t>Title</a:t>
            </a:r>
            <a:endParaRPr lang="en-GB" dirty="0"/>
          </a:p>
        </p:txBody>
      </p:sp>
      <p:sp>
        <p:nvSpPr>
          <p:cNvPr id="3" name="Subtitle 2"/>
          <p:cNvSpPr>
            <a:spLocks noGrp="1"/>
          </p:cNvSpPr>
          <p:nvPr userDrawn="1">
            <p:ph type="subTitle" idx="1" hasCustomPrompt="1"/>
          </p:nvPr>
        </p:nvSpPr>
        <p:spPr>
          <a:xfrm>
            <a:off x="458340" y="4756216"/>
            <a:ext cx="8160904" cy="689597"/>
          </a:xfrm>
        </p:spPr>
        <p:txBody>
          <a:bodyPr anchor="ctr">
            <a:normAutofit/>
          </a:bodyPr>
          <a:lstStyle>
            <a:lvl1pPr marL="0" indent="0" algn="l">
              <a:buNone/>
              <a:defRPr sz="3600" b="0">
                <a:solidFill>
                  <a:srgbClr val="FFB414"/>
                </a:solidFill>
                <a:latin typeface="Times New Roman" panose="02020603050405020304" pitchFamily="18" charset="0"/>
                <a:cs typeface="Times New Roman" panose="02020603050405020304" pitchFamily="18" charset="0"/>
              </a:defRPr>
            </a:lvl1pPr>
            <a:lvl2pPr marL="457091" indent="0" algn="ctr">
              <a:buNone/>
              <a:defRPr>
                <a:solidFill>
                  <a:schemeClr val="tx1">
                    <a:tint val="75000"/>
                  </a:schemeClr>
                </a:solidFill>
              </a:defRPr>
            </a:lvl2pPr>
            <a:lvl3pPr marL="914188" indent="0" algn="ctr">
              <a:buNone/>
              <a:defRPr>
                <a:solidFill>
                  <a:schemeClr val="tx1">
                    <a:tint val="75000"/>
                  </a:schemeClr>
                </a:solidFill>
              </a:defRPr>
            </a:lvl3pPr>
            <a:lvl4pPr marL="1371280" indent="0" algn="ctr">
              <a:buNone/>
              <a:defRPr>
                <a:solidFill>
                  <a:schemeClr val="tx1">
                    <a:tint val="75000"/>
                  </a:schemeClr>
                </a:solidFill>
              </a:defRPr>
            </a:lvl4pPr>
            <a:lvl5pPr marL="1828374" indent="0" algn="ctr">
              <a:buNone/>
              <a:defRPr>
                <a:solidFill>
                  <a:schemeClr val="tx1">
                    <a:tint val="75000"/>
                  </a:schemeClr>
                </a:solidFill>
              </a:defRPr>
            </a:lvl5pPr>
            <a:lvl6pPr marL="2285470" indent="0" algn="ctr">
              <a:buNone/>
              <a:defRPr>
                <a:solidFill>
                  <a:schemeClr val="tx1">
                    <a:tint val="75000"/>
                  </a:schemeClr>
                </a:solidFill>
              </a:defRPr>
            </a:lvl6pPr>
            <a:lvl7pPr marL="2742562" indent="0" algn="ctr">
              <a:buNone/>
              <a:defRPr>
                <a:solidFill>
                  <a:schemeClr val="tx1">
                    <a:tint val="75000"/>
                  </a:schemeClr>
                </a:solidFill>
              </a:defRPr>
            </a:lvl7pPr>
            <a:lvl8pPr marL="3199655" indent="0" algn="ctr">
              <a:buNone/>
              <a:defRPr>
                <a:solidFill>
                  <a:schemeClr val="tx1">
                    <a:tint val="75000"/>
                  </a:schemeClr>
                </a:solidFill>
              </a:defRPr>
            </a:lvl8pPr>
            <a:lvl9pPr marL="3656747" indent="0" algn="ctr">
              <a:buNone/>
              <a:defRPr>
                <a:solidFill>
                  <a:schemeClr val="tx1">
                    <a:tint val="75000"/>
                  </a:schemeClr>
                </a:solidFill>
              </a:defRPr>
            </a:lvl9pPr>
          </a:lstStyle>
          <a:p>
            <a:r>
              <a:rPr lang="en-US" dirty="0"/>
              <a:t>Subtitle</a:t>
            </a:r>
          </a:p>
        </p:txBody>
      </p:sp>
      <p:sp>
        <p:nvSpPr>
          <p:cNvPr id="10" name="Picture Placeholder 5">
            <a:extLst>
              <a:ext uri="{FF2B5EF4-FFF2-40B4-BE49-F238E27FC236}">
                <a16:creationId xmlns:a16="http://schemas.microsoft.com/office/drawing/2014/main" id="{099BDDAC-0772-42FC-AA16-7A4B3C184670}"/>
              </a:ext>
            </a:extLst>
          </p:cNvPr>
          <p:cNvSpPr>
            <a:spLocks noGrp="1"/>
          </p:cNvSpPr>
          <p:nvPr>
            <p:ph type="pic" sz="quarter" idx="23" hasCustomPrompt="1"/>
          </p:nvPr>
        </p:nvSpPr>
        <p:spPr>
          <a:xfrm>
            <a:off x="7932374" y="192101"/>
            <a:ext cx="803275" cy="749889"/>
          </a:xfrm>
        </p:spPr>
        <p:txBody>
          <a:bodyPr anchor="ctr"/>
          <a:lstStyle>
            <a:lvl1pPr marL="0" indent="0" algn="ctr">
              <a:buNone/>
              <a:defRPr sz="1100"/>
            </a:lvl1pPr>
          </a:lstStyle>
          <a:p>
            <a:r>
              <a:rPr lang="en-GB" dirty="0"/>
              <a:t>Partner logo</a:t>
            </a:r>
          </a:p>
        </p:txBody>
      </p:sp>
      <p:pic>
        <p:nvPicPr>
          <p:cNvPr id="14" name="Picture 13" descr="A close up of a logo&#10;&#10;Description generated with very high confidence">
            <a:extLst>
              <a:ext uri="{FF2B5EF4-FFF2-40B4-BE49-F238E27FC236}">
                <a16:creationId xmlns:a16="http://schemas.microsoft.com/office/drawing/2014/main" id="{C2484901-4ABC-43A2-9699-E5C1B22AD8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
        <p:nvSpPr>
          <p:cNvPr id="5" name="Text Placeholder 4">
            <a:extLst>
              <a:ext uri="{FF2B5EF4-FFF2-40B4-BE49-F238E27FC236}">
                <a16:creationId xmlns:a16="http://schemas.microsoft.com/office/drawing/2014/main" id="{E048AE47-B180-4C20-9840-97DEF6278EED}"/>
              </a:ext>
            </a:extLst>
          </p:cNvPr>
          <p:cNvSpPr>
            <a:spLocks noGrp="1"/>
          </p:cNvSpPr>
          <p:nvPr>
            <p:ph type="body" sz="quarter" idx="24" hasCustomPrompt="1"/>
          </p:nvPr>
        </p:nvSpPr>
        <p:spPr>
          <a:xfrm>
            <a:off x="458349" y="5508671"/>
            <a:ext cx="4112683" cy="340924"/>
          </a:xfrm>
        </p:spPr>
        <p:txBody>
          <a:bodyPr>
            <a:noAutofit/>
          </a:bodyPr>
          <a:lstStyle>
            <a:lvl1pPr marL="0" indent="0">
              <a:buNone/>
              <a:defRPr sz="1900">
                <a:solidFill>
                  <a:schemeClr val="bg1"/>
                </a:solidFill>
                <a:latin typeface="Times New Roman" panose="02020603050405020304" pitchFamily="18" charset="0"/>
                <a:cs typeface="Times New Roman" panose="02020603050405020304" pitchFamily="18" charset="0"/>
              </a:defRPr>
            </a:lvl1pPr>
          </a:lstStyle>
          <a:p>
            <a:pPr lvl="0"/>
            <a:r>
              <a:rPr lang="en-GB" dirty="0"/>
              <a:t>Date</a:t>
            </a:r>
          </a:p>
        </p:txBody>
      </p:sp>
    </p:spTree>
    <p:extLst>
      <p:ext uri="{BB962C8B-B14F-4D97-AF65-F5344CB8AC3E}">
        <p14:creationId xmlns:p14="http://schemas.microsoft.com/office/powerpoint/2010/main" val="683016562"/>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Old Style Titl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21E4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93415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Old Style Title with Bullets - Blue">
    <p:spTree>
      <p:nvGrpSpPr>
        <p:cNvPr id="1" name=""/>
        <p:cNvGrpSpPr/>
        <p:nvPr/>
      </p:nvGrpSpPr>
      <p:grpSpPr>
        <a:xfrm>
          <a:off x="0" y="0"/>
          <a:ext cx="0" cy="0"/>
          <a:chOff x="0" y="0"/>
          <a:chExt cx="0" cy="0"/>
        </a:xfrm>
      </p:grpSpPr>
      <p:sp>
        <p:nvSpPr>
          <p:cNvPr id="7" name="Text Placeholder 16">
            <a:extLst>
              <a:ext uri="{FF2B5EF4-FFF2-40B4-BE49-F238E27FC236}">
                <a16:creationId xmlns:a16="http://schemas.microsoft.com/office/drawing/2014/main" id="{89F8F4C5-CC5C-4D2D-AA78-318C797C0E8A}"/>
              </a:ext>
            </a:extLst>
          </p:cNvPr>
          <p:cNvSpPr txBox="1">
            <a:spLocks/>
          </p:cNvSpPr>
          <p:nvPr userDrawn="1"/>
        </p:nvSpPr>
        <p:spPr>
          <a:xfrm>
            <a:off x="-1" y="-27384"/>
            <a:ext cx="9144001" cy="1189879"/>
          </a:xfrm>
          <a:prstGeom prst="rect">
            <a:avLst/>
          </a:prstGeom>
          <a:solidFill>
            <a:srgbClr val="002147"/>
          </a:solidFill>
        </p:spPr>
        <p:txBody>
          <a:bodyPr lIns="121917" tIns="60958" rIns="121917" bIns="60958"/>
          <a:lstStyle>
            <a:lvl1pPr marL="0" indent="0" algn="l" defTabSz="685658" rtl="0" eaLnBrk="1" latinLnBrk="0" hangingPunct="1">
              <a:spcBef>
                <a:spcPct val="20000"/>
              </a:spcBef>
              <a:buFont typeface="Wingdings" panose="05000000000000000000" pitchFamily="2" charset="2"/>
              <a:buNone/>
              <a:defRPr sz="2000" kern="1200">
                <a:solidFill>
                  <a:schemeClr val="accent6"/>
                </a:solidFill>
                <a:latin typeface="+mn-lt"/>
                <a:ea typeface="+mn-ea"/>
                <a:cs typeface="+mn-cs"/>
              </a:defRPr>
            </a:lvl1pPr>
            <a:lvl2pPr marL="599990" indent="-257162" algn="l" defTabSz="685658" rtl="0" eaLnBrk="1" latinLnBrk="0" hangingPunct="1">
              <a:spcBef>
                <a:spcPct val="20000"/>
              </a:spcBef>
              <a:buFont typeface="Courier New" panose="02070309020205020404" pitchFamily="49" charset="0"/>
              <a:buChar char="o"/>
              <a:defRPr sz="1600" kern="1200">
                <a:solidFill>
                  <a:schemeClr val="accent6"/>
                </a:solidFill>
                <a:latin typeface="+mn-lt"/>
                <a:ea typeface="+mn-ea"/>
                <a:cs typeface="+mn-cs"/>
              </a:defRPr>
            </a:lvl2pPr>
            <a:lvl3pPr marL="899960"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3pPr>
            <a:lvl4pPr marL="124278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4pPr>
            <a:lvl5pPr marL="1585808" indent="-214303" algn="l" defTabSz="685658" rtl="0" eaLnBrk="1" latinLnBrk="0" hangingPunct="1">
              <a:spcBef>
                <a:spcPct val="20000"/>
              </a:spcBef>
              <a:buFont typeface="Arial" panose="020B0604020202020204" pitchFamily="34" charset="0"/>
              <a:buChar char="•"/>
              <a:defRPr sz="1400" kern="1200">
                <a:solidFill>
                  <a:schemeClr val="accent6"/>
                </a:solidFill>
                <a:latin typeface="+mn-lt"/>
                <a:ea typeface="+mn-ea"/>
                <a:cs typeface="+mn-cs"/>
              </a:defRPr>
            </a:lvl5pPr>
            <a:lvl6pPr marL="1885558"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87"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21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46" indent="-171415" algn="l" defTabSz="685658"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a:solidFill>
                  <a:srgbClr val="FF3232"/>
                </a:solidFill>
              </a:rPr>
              <a:t> </a:t>
            </a:r>
            <a:endParaRPr lang="en-GB" dirty="0">
              <a:solidFill>
                <a:srgbClr val="FF3232"/>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237199" y="1316765"/>
            <a:ext cx="8449611" cy="4992555"/>
          </a:xfrm>
        </p:spPr>
        <p:txBody>
          <a:bodyPr/>
          <a:lstStyle>
            <a:lvl1pPr marL="342874" indent="-342874">
              <a:buClr>
                <a:srgbClr val="021E42"/>
              </a:buClr>
              <a:buSzPct val="120000"/>
              <a:buFont typeface="Wingdings" panose="05000000000000000000" pitchFamily="2" charset="2"/>
              <a:buChar char="§"/>
              <a:defRPr/>
            </a:lvl1pPr>
            <a:lvl2pPr marL="799967" indent="-342874">
              <a:buClr>
                <a:srgbClr val="FFB414"/>
              </a:buClr>
              <a:buSzPct val="120000"/>
              <a:buFont typeface="Courier New" panose="02070309020205020404" pitchFamily="49" charset="0"/>
              <a:buChar char="o"/>
              <a:defRPr/>
            </a:lvl2pPr>
            <a:lvl3pPr marL="1199917" indent="-285730">
              <a:buClr>
                <a:schemeClr val="tx1"/>
              </a:buClr>
              <a:buSzPct val="120000"/>
              <a:buFont typeface="Arial" panose="020B0604020202020204" pitchFamily="34" charset="0"/>
              <a:buChar char="•"/>
              <a:defRPr/>
            </a:lvl3pPr>
            <a:lvl4pPr marL="1657009" indent="-285730">
              <a:buFont typeface="Arial" panose="020B0604020202020204" pitchFamily="34" charset="0"/>
              <a:buChar char="•"/>
              <a:defRPr/>
            </a:lvl4pPr>
            <a:lvl5pPr marL="2114358" indent="-28573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236240" y="6448252"/>
            <a:ext cx="2895600" cy="365125"/>
          </a:xfrm>
          <a:prstGeom prst="rect">
            <a:avLst/>
          </a:prstGeom>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pic>
        <p:nvPicPr>
          <p:cNvPr id="10" name="Picture 9" descr="A close up of a logo&#10;&#10;Description generated with very high confidence">
            <a:extLst>
              <a:ext uri="{FF2B5EF4-FFF2-40B4-BE49-F238E27FC236}">
                <a16:creationId xmlns:a16="http://schemas.microsoft.com/office/drawing/2014/main" id="{145BAA2F-006E-4EA0-A578-6CF46D1DE9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1316873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ld Style Side by S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dirty="0"/>
            </a:lvl1pPr>
          </a:lstStyle>
          <a:p>
            <a:r>
              <a:rPr lang="en-US"/>
              <a:t>Click to edit Master title style</a:t>
            </a:r>
            <a:endParaRPr lang="en-GB" dirty="0"/>
          </a:p>
        </p:txBody>
      </p:sp>
      <p:sp>
        <p:nvSpPr>
          <p:cNvPr id="3" name="Content Placeholder 2"/>
          <p:cNvSpPr>
            <a:spLocks noGrp="1"/>
          </p:cNvSpPr>
          <p:nvPr>
            <p:ph sz="half" idx="1"/>
          </p:nvPr>
        </p:nvSpPr>
        <p:spPr>
          <a:xfrm>
            <a:off x="457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600201"/>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251520" y="6448252"/>
            <a:ext cx="2895600" cy="365125"/>
          </a:xfrm>
          <a:prstGeom prst="rect">
            <a:avLst/>
          </a:prstGeom>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1" y="6448252"/>
            <a:ext cx="2133600" cy="365125"/>
          </a:xfrm>
          <a:prstGeom prst="rect">
            <a:avLst/>
          </a:prstGeom>
        </p:spPr>
        <p:txBody>
          <a:bodyPr/>
          <a:lstStyle/>
          <a:p>
            <a:fld id="{6951B36F-1B9E-4FF7-AA5F-EC289388201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995971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5" y="3795117"/>
            <a:ext cx="7772400" cy="1362075"/>
          </a:xfrm>
        </p:spPr>
        <p:txBody>
          <a:bodyPr anchor="t">
            <a:normAutofit/>
          </a:bodyPr>
          <a:lstStyle>
            <a:lvl1pPr algn="l">
              <a:defRPr sz="5300" b="1" cap="none" baseline="0">
                <a:solidFill>
                  <a:schemeClr val="bg1"/>
                </a:solidFill>
              </a:defRPr>
            </a:lvl1pPr>
          </a:lstStyle>
          <a:p>
            <a:r>
              <a:rPr lang="en-US" dirty="0"/>
              <a:t>Section title</a:t>
            </a:r>
            <a:endParaRPr lang="en-GB" dirty="0"/>
          </a:p>
        </p:txBody>
      </p:sp>
      <p:sp>
        <p:nvSpPr>
          <p:cNvPr id="3" name="Text Placeholder 2"/>
          <p:cNvSpPr>
            <a:spLocks noGrp="1"/>
          </p:cNvSpPr>
          <p:nvPr>
            <p:ph type="body" idx="1" hasCustomPrompt="1"/>
          </p:nvPr>
        </p:nvSpPr>
        <p:spPr>
          <a:xfrm>
            <a:off x="722315" y="2294933"/>
            <a:ext cx="7772400" cy="1500187"/>
          </a:xfrm>
        </p:spPr>
        <p:txBody>
          <a:bodyPr anchor="b">
            <a:normAutofit/>
          </a:bodyPr>
          <a:lstStyle>
            <a:lvl1pPr marL="0" indent="0">
              <a:buNone/>
              <a:defRPr sz="2700" baseline="0">
                <a:solidFill>
                  <a:schemeClr val="tx1">
                    <a:tint val="75000"/>
                  </a:schemeClr>
                </a:solidFill>
              </a:defRPr>
            </a:lvl1pPr>
            <a:lvl2pPr marL="457091" indent="0">
              <a:buNone/>
              <a:defRPr sz="1800">
                <a:solidFill>
                  <a:schemeClr val="tx1">
                    <a:tint val="75000"/>
                  </a:schemeClr>
                </a:solidFill>
              </a:defRPr>
            </a:lvl2pPr>
            <a:lvl3pPr marL="914188" indent="0">
              <a:buNone/>
              <a:defRPr sz="1600">
                <a:solidFill>
                  <a:schemeClr val="tx1">
                    <a:tint val="75000"/>
                  </a:schemeClr>
                </a:solidFill>
              </a:defRPr>
            </a:lvl3pPr>
            <a:lvl4pPr marL="1371280" indent="0">
              <a:buNone/>
              <a:defRPr sz="1400">
                <a:solidFill>
                  <a:schemeClr val="tx1">
                    <a:tint val="75000"/>
                  </a:schemeClr>
                </a:solidFill>
              </a:defRPr>
            </a:lvl4pPr>
            <a:lvl5pPr marL="1828374" indent="0">
              <a:buNone/>
              <a:defRPr sz="1400">
                <a:solidFill>
                  <a:schemeClr val="tx1">
                    <a:tint val="75000"/>
                  </a:schemeClr>
                </a:solidFill>
              </a:defRPr>
            </a:lvl5pPr>
            <a:lvl6pPr marL="2285470" indent="0">
              <a:buNone/>
              <a:defRPr sz="1400">
                <a:solidFill>
                  <a:schemeClr val="tx1">
                    <a:tint val="75000"/>
                  </a:schemeClr>
                </a:solidFill>
              </a:defRPr>
            </a:lvl6pPr>
            <a:lvl7pPr marL="2742562" indent="0">
              <a:buNone/>
              <a:defRPr sz="1400">
                <a:solidFill>
                  <a:schemeClr val="tx1">
                    <a:tint val="75000"/>
                  </a:schemeClr>
                </a:solidFill>
              </a:defRPr>
            </a:lvl7pPr>
            <a:lvl8pPr marL="3199655" indent="0">
              <a:buNone/>
              <a:defRPr sz="1400">
                <a:solidFill>
                  <a:schemeClr val="tx1">
                    <a:tint val="75000"/>
                  </a:schemeClr>
                </a:solidFill>
              </a:defRPr>
            </a:lvl8pPr>
            <a:lvl9pPr marL="3656747" indent="0">
              <a:buNone/>
              <a:defRPr sz="1400">
                <a:solidFill>
                  <a:schemeClr val="tx1">
                    <a:tint val="75000"/>
                  </a:schemeClr>
                </a:solidFill>
              </a:defRPr>
            </a:lvl9pPr>
          </a:lstStyle>
          <a:p>
            <a:pPr lvl="0"/>
            <a:r>
              <a:rPr lang="en-US" dirty="0"/>
              <a:t>Section subtitle</a:t>
            </a:r>
          </a:p>
        </p:txBody>
      </p:sp>
      <p:pic>
        <p:nvPicPr>
          <p:cNvPr id="4" name="Picture 3" descr="A close up of a logo&#10;&#10;Description generated with very high confidence">
            <a:extLst>
              <a:ext uri="{FF2B5EF4-FFF2-40B4-BE49-F238E27FC236}">
                <a16:creationId xmlns:a16="http://schemas.microsoft.com/office/drawing/2014/main" id="{1F17375C-C6B1-436B-A749-B7C6C86F4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16463242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latin typeface="+mj-lt"/>
              </a:defRPr>
            </a:lvl1pPr>
          </a:lstStyle>
          <a:p>
            <a:r>
              <a:rPr lang="en-US" dirty="0"/>
              <a:t>Enter slide text</a:t>
            </a:r>
            <a:endParaRPr lang="en-GB" dirty="0"/>
          </a:p>
        </p:txBody>
      </p:sp>
    </p:spTree>
    <p:extLst>
      <p:ext uri="{BB962C8B-B14F-4D97-AF65-F5344CB8AC3E}">
        <p14:creationId xmlns:p14="http://schemas.microsoft.com/office/powerpoint/2010/main" val="14797563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Only - Blue">
    <p:bg>
      <p:bgPr>
        <a:solidFill>
          <a:srgbClr val="0021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51620" y="1988840"/>
            <a:ext cx="6840760" cy="3168352"/>
          </a:xfrm>
        </p:spPr>
        <p:txBody>
          <a:bodyPr>
            <a:normAutofit/>
          </a:bodyPr>
          <a:lstStyle>
            <a:lvl1pPr>
              <a:lnSpc>
                <a:spcPct val="114000"/>
              </a:lnSpc>
              <a:spcBef>
                <a:spcPts val="600"/>
              </a:spcBef>
              <a:spcAft>
                <a:spcPts val="600"/>
              </a:spcAft>
              <a:defRPr sz="4400" b="0" spc="51" baseline="0">
                <a:solidFill>
                  <a:schemeClr val="tx1"/>
                </a:solidFill>
                <a:latin typeface="+mj-lt"/>
              </a:defRPr>
            </a:lvl1pPr>
          </a:lstStyle>
          <a:p>
            <a:r>
              <a:rPr lang="en-US" dirty="0"/>
              <a:t>Enter slide text</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38808E39-1CD1-4510-AC5B-A8A4373B3E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252010219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mart Graph / Chart">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lvl1pPr>
          </a:lstStyle>
          <a:p>
            <a:r>
              <a:rPr lang="en-US"/>
              <a:t>Click icon to add SmartArt graphic</a:t>
            </a:r>
            <a:endParaRPr lang="en-GB" dirty="0"/>
          </a:p>
        </p:txBody>
      </p:sp>
    </p:spTree>
    <p:extLst>
      <p:ext uri="{BB962C8B-B14F-4D97-AF65-F5344CB8AC3E}">
        <p14:creationId xmlns:p14="http://schemas.microsoft.com/office/powerpoint/2010/main" val="35262149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mart Graph / Chart - Blue">
    <p:bg>
      <p:bgPr>
        <a:solidFill>
          <a:srgbClr val="002147"/>
        </a:solidFill>
        <a:effectLst/>
      </p:bgPr>
    </p:bg>
    <p:spTree>
      <p:nvGrpSpPr>
        <p:cNvPr id="1" name=""/>
        <p:cNvGrpSpPr/>
        <p:nvPr/>
      </p:nvGrpSpPr>
      <p:grpSpPr>
        <a:xfrm>
          <a:off x="0" y="0"/>
          <a:ext cx="0" cy="0"/>
          <a:chOff x="0" y="0"/>
          <a:chExt cx="0" cy="0"/>
        </a:xfrm>
      </p:grpSpPr>
      <p:sp>
        <p:nvSpPr>
          <p:cNvPr id="3" name="SmartArt Placeholder 2"/>
          <p:cNvSpPr>
            <a:spLocks noGrp="1"/>
          </p:cNvSpPr>
          <p:nvPr>
            <p:ph type="dgm" sz="quarter" idx="10"/>
          </p:nvPr>
        </p:nvSpPr>
        <p:spPr>
          <a:xfrm>
            <a:off x="899577" y="1316773"/>
            <a:ext cx="7344867" cy="4608545"/>
          </a:xfrm>
        </p:spPr>
        <p:txBody>
          <a:bodyPr/>
          <a:lstStyle>
            <a:lvl1pPr marL="0" indent="0">
              <a:buFont typeface="Arial" panose="020B0604020202020204" pitchFamily="34" charset="0"/>
              <a:buNone/>
              <a:defRPr>
                <a:solidFill>
                  <a:schemeClr val="tx1"/>
                </a:solidFill>
              </a:defRPr>
            </a:lvl1pPr>
          </a:lstStyle>
          <a:p>
            <a:r>
              <a:rPr lang="en-US"/>
              <a:t>Click icon to add SmartArt graphic</a:t>
            </a:r>
            <a:endParaRPr lang="en-GB" dirty="0"/>
          </a:p>
        </p:txBody>
      </p:sp>
      <p:pic>
        <p:nvPicPr>
          <p:cNvPr id="5" name="Picture 4" descr="A close up of a logo&#10;&#10;Description generated with very high confidence">
            <a:extLst>
              <a:ext uri="{FF2B5EF4-FFF2-40B4-BE49-F238E27FC236}">
                <a16:creationId xmlns:a16="http://schemas.microsoft.com/office/drawing/2014/main" id="{AF7E90E3-C556-4A29-809B-AC00235A68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189" y="168153"/>
            <a:ext cx="1579052" cy="755475"/>
          </a:xfrm>
          <a:prstGeom prst="rect">
            <a:avLst/>
          </a:prstGeom>
        </p:spPr>
      </p:pic>
    </p:spTree>
    <p:extLst>
      <p:ext uri="{BB962C8B-B14F-4D97-AF65-F5344CB8AC3E}">
        <p14:creationId xmlns:p14="http://schemas.microsoft.com/office/powerpoint/2010/main" val="30062806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png"/><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theme" Target="../theme/theme4.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34" Type="http://schemas.openxmlformats.org/officeDocument/2006/relationships/slideLayout" Target="../slideLayouts/slideLayout149.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33" Type="http://schemas.openxmlformats.org/officeDocument/2006/relationships/slideLayout" Target="../slideLayouts/slideLayout148.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29" Type="http://schemas.openxmlformats.org/officeDocument/2006/relationships/slideLayout" Target="../slideLayouts/slideLayout144.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32" Type="http://schemas.openxmlformats.org/officeDocument/2006/relationships/slideLayout" Target="../slideLayouts/slideLayout147.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slideLayout" Target="../slideLayouts/slideLayout143.xml"/><Relationship Id="rId36" Type="http://schemas.openxmlformats.org/officeDocument/2006/relationships/image" Target="../media/image1.png"/><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31" Type="http://schemas.openxmlformats.org/officeDocument/2006/relationships/slideLayout" Target="../slideLayouts/slideLayout146.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slideLayout" Target="../slideLayouts/slideLayout142.xml"/><Relationship Id="rId30" Type="http://schemas.openxmlformats.org/officeDocument/2006/relationships/slideLayout" Target="../slideLayouts/slideLayout145.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723" y="177996"/>
            <a:ext cx="6707089" cy="749889"/>
          </a:xfrm>
          <a:prstGeom prst="rect">
            <a:avLst/>
          </a:prstGeom>
        </p:spPr>
        <p:txBody>
          <a:bodyPr vert="horz" lIns="121897" tIns="60949" rIns="121897" bIns="60949"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37199" y="1187328"/>
            <a:ext cx="8449611" cy="5121992"/>
          </a:xfrm>
          <a:prstGeom prst="rect">
            <a:avLst/>
          </a:prstGeom>
        </p:spPr>
        <p:txBody>
          <a:bodyPr vert="horz" lIns="121897" tIns="60949" rIns="121897" bIns="6094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p:cNvSpPr>
            <a:spLocks noGrp="1"/>
          </p:cNvSpPr>
          <p:nvPr>
            <p:ph type="ftr" sz="quarter" idx="3"/>
          </p:nvPr>
        </p:nvSpPr>
        <p:spPr>
          <a:xfrm>
            <a:off x="237189" y="6419376"/>
            <a:ext cx="2895600" cy="365125"/>
          </a:xfrm>
          <a:prstGeom prst="rect">
            <a:avLst/>
          </a:prstGeom>
        </p:spPr>
        <p:txBody>
          <a:bodyPr vert="horz" lIns="121897" tIns="60949" rIns="121897" bIns="60949" rtlCol="0" anchor="ctr"/>
          <a:lstStyle>
            <a:lvl1pPr algn="l">
              <a:defRPr sz="1100">
                <a:solidFill>
                  <a:schemeClr val="tx1">
                    <a:tint val="75000"/>
                  </a:schemeClr>
                </a:solidFill>
              </a:defRPr>
            </a:lvl1pPr>
          </a:lstStyle>
          <a:p>
            <a:pPr defTabSz="1218978"/>
            <a:endParaRPr lang="en-GB" dirty="0">
              <a:solidFill>
                <a:prstClr val="black">
                  <a:tint val="75000"/>
                </a:prstClr>
              </a:solidFill>
            </a:endParaRPr>
          </a:p>
        </p:txBody>
      </p:sp>
      <p:sp>
        <p:nvSpPr>
          <p:cNvPr id="11" name="Slide Number Placeholder 10"/>
          <p:cNvSpPr>
            <a:spLocks noGrp="1"/>
          </p:cNvSpPr>
          <p:nvPr>
            <p:ph type="sldNum" sz="quarter" idx="4"/>
          </p:nvPr>
        </p:nvSpPr>
        <p:spPr>
          <a:xfrm>
            <a:off x="6553200" y="6419376"/>
            <a:ext cx="2133600" cy="365125"/>
          </a:xfrm>
          <a:prstGeom prst="rect">
            <a:avLst/>
          </a:prstGeom>
        </p:spPr>
        <p:txBody>
          <a:bodyPr vert="horz" lIns="121897" tIns="60949" rIns="121897" bIns="60949" rtlCol="0" anchor="ctr"/>
          <a:lstStyle>
            <a:lvl1pPr algn="r">
              <a:defRPr sz="1100">
                <a:solidFill>
                  <a:schemeClr val="tx1">
                    <a:tint val="75000"/>
                  </a:schemeClr>
                </a:solidFill>
              </a:defRPr>
            </a:lvl1pPr>
          </a:lstStyle>
          <a:p>
            <a:pPr defTabSz="1218978"/>
            <a:fld id="{376B456F-24C5-44A4-96AA-81CAB02CBE55}" type="slidenum">
              <a:rPr lang="en-GB" smtClean="0">
                <a:solidFill>
                  <a:prstClr val="black">
                    <a:tint val="75000"/>
                  </a:prstClr>
                </a:solidFill>
              </a:rPr>
              <a:pPr defTabSz="1218978"/>
              <a:t>‹#›</a:t>
            </a:fld>
            <a:endParaRPr lang="en-GB" dirty="0">
              <a:solidFill>
                <a:prstClr val="black">
                  <a:tint val="75000"/>
                </a:prstClr>
              </a:solidFill>
            </a:endParaRPr>
          </a:p>
        </p:txBody>
      </p:sp>
      <p:pic>
        <p:nvPicPr>
          <p:cNvPr id="5" name="Picture 4" descr="A close up of a logo&#10;&#10;Description generated with very high confidence">
            <a:extLst>
              <a:ext uri="{FF2B5EF4-FFF2-40B4-BE49-F238E27FC236}">
                <a16:creationId xmlns:a16="http://schemas.microsoft.com/office/drawing/2014/main" id="{CD24A37C-937D-4B6F-9C29-6CF9F6C8A2D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Tree>
    <p:extLst>
      <p:ext uri="{BB962C8B-B14F-4D97-AF65-F5344CB8AC3E}">
        <p14:creationId xmlns:p14="http://schemas.microsoft.com/office/powerpoint/2010/main" val="4011036772"/>
      </p:ext>
    </p:extLst>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 id="2147484125" r:id="rId12"/>
    <p:sldLayoutId id="2147484126" r:id="rId13"/>
    <p:sldLayoutId id="2147484127" r:id="rId14"/>
    <p:sldLayoutId id="2147484128" r:id="rId15"/>
    <p:sldLayoutId id="2147484129" r:id="rId16"/>
    <p:sldLayoutId id="2147484130" r:id="rId17"/>
    <p:sldLayoutId id="2147484131" r:id="rId18"/>
    <p:sldLayoutId id="2147484132" r:id="rId19"/>
    <p:sldLayoutId id="2147484133" r:id="rId20"/>
    <p:sldLayoutId id="2147484134" r:id="rId21"/>
    <p:sldLayoutId id="2147484135" r:id="rId22"/>
    <p:sldLayoutId id="2147484136" r:id="rId23"/>
    <p:sldLayoutId id="2147484137" r:id="rId24"/>
    <p:sldLayoutId id="2147484138" r:id="rId25"/>
    <p:sldLayoutId id="2147484139" r:id="rId26"/>
    <p:sldLayoutId id="2147484140" r:id="rId27"/>
    <p:sldLayoutId id="2147484141" r:id="rId28"/>
  </p:sldLayoutIdLst>
  <p:hf hdr="0" ftr="0" dt="0"/>
  <p:txStyles>
    <p:titleStyle>
      <a:lvl1pPr algn="l" defTabSz="914188" rtl="0" eaLnBrk="1" latinLnBrk="0" hangingPunct="1">
        <a:spcBef>
          <a:spcPct val="0"/>
        </a:spcBef>
        <a:buNone/>
        <a:defRPr sz="3700" b="1" kern="1200">
          <a:solidFill>
            <a:srgbClr val="002147"/>
          </a:solidFill>
          <a:latin typeface="Times New Roman" panose="02020603050405020304" pitchFamily="18" charset="0"/>
          <a:ea typeface="+mj-ea"/>
          <a:cs typeface="Times New Roman" panose="02020603050405020304" pitchFamily="18" charset="0"/>
        </a:defRPr>
      </a:lvl1pPr>
    </p:titleStyle>
    <p:bodyStyle>
      <a:lvl1pPr marL="342874" indent="-342874" algn="l" defTabSz="914188" rtl="0" eaLnBrk="1" latinLnBrk="0" hangingPunct="1">
        <a:lnSpc>
          <a:spcPct val="120000"/>
        </a:lnSpc>
        <a:spcBef>
          <a:spcPct val="20000"/>
        </a:spcBef>
        <a:buClr>
          <a:srgbClr val="002147"/>
        </a:buClr>
        <a:buSzPct val="120000"/>
        <a:buFont typeface="Wingdings" panose="05000000000000000000" pitchFamily="2" charset="2"/>
        <a:buChar char="§"/>
        <a:defRPr sz="2700" kern="1200">
          <a:solidFill>
            <a:srgbClr val="002147"/>
          </a:solidFill>
          <a:latin typeface="+mn-lt"/>
          <a:ea typeface="+mn-ea"/>
          <a:cs typeface="+mn-cs"/>
        </a:defRPr>
      </a:lvl1pPr>
      <a:lvl2pPr marL="799967" indent="-342874" algn="l" defTabSz="914188" rtl="0" eaLnBrk="1" latinLnBrk="0" hangingPunct="1">
        <a:lnSpc>
          <a:spcPct val="120000"/>
        </a:lnSpc>
        <a:spcBef>
          <a:spcPct val="20000"/>
        </a:spcBef>
        <a:buClr>
          <a:srgbClr val="FFB414"/>
        </a:buClr>
        <a:buSzPct val="120000"/>
        <a:buFont typeface="Courier New" panose="02070309020205020404" pitchFamily="49" charset="0"/>
        <a:buChar char="o"/>
        <a:defRPr sz="2100" kern="1200">
          <a:solidFill>
            <a:srgbClr val="002147"/>
          </a:solidFill>
          <a:latin typeface="+mn-lt"/>
          <a:ea typeface="+mn-ea"/>
          <a:cs typeface="+mn-cs"/>
        </a:defRPr>
      </a:lvl2pPr>
      <a:lvl3pPr marL="1199917" indent="-285730" algn="l" defTabSz="914188" rtl="0" eaLnBrk="1" latinLnBrk="0" hangingPunct="1">
        <a:lnSpc>
          <a:spcPct val="120000"/>
        </a:lnSpc>
        <a:spcBef>
          <a:spcPct val="20000"/>
        </a:spcBef>
        <a:buClr>
          <a:srgbClr val="002147"/>
        </a:buClr>
        <a:buSzPct val="120000"/>
        <a:buFont typeface="Arial" panose="020B0604020202020204" pitchFamily="34" charset="0"/>
        <a:buChar char="•"/>
        <a:defRPr sz="1900" kern="1200">
          <a:solidFill>
            <a:srgbClr val="002147"/>
          </a:solidFill>
          <a:latin typeface="+mn-lt"/>
          <a:ea typeface="+mn-ea"/>
          <a:cs typeface="+mn-cs"/>
        </a:defRPr>
      </a:lvl3pPr>
      <a:lvl4pPr marL="1657009"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4pPr>
      <a:lvl5pPr marL="2114358"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5pPr>
      <a:lvl6pPr marL="2514014"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2"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1"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0" algn="l" defTabSz="914188" rtl="0" eaLnBrk="1" latinLnBrk="0" hangingPunct="1">
        <a:defRPr sz="1800" kern="1200">
          <a:solidFill>
            <a:schemeClr val="tx1"/>
          </a:solidFill>
          <a:latin typeface="+mn-lt"/>
          <a:ea typeface="+mn-ea"/>
          <a:cs typeface="+mn-cs"/>
        </a:defRPr>
      </a:lvl4pPr>
      <a:lvl5pPr marL="1828374"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2" algn="l" defTabSz="914188" rtl="0" eaLnBrk="1" latinLnBrk="0" hangingPunct="1">
        <a:defRPr sz="1800" kern="1200">
          <a:solidFill>
            <a:schemeClr val="tx1"/>
          </a:solidFill>
          <a:latin typeface="+mn-lt"/>
          <a:ea typeface="+mn-ea"/>
          <a:cs typeface="+mn-cs"/>
        </a:defRPr>
      </a:lvl7pPr>
      <a:lvl8pPr marL="3199655" algn="l" defTabSz="914188" rtl="0" eaLnBrk="1" latinLnBrk="0" hangingPunct="1">
        <a:defRPr sz="1800" kern="1200">
          <a:solidFill>
            <a:schemeClr val="tx1"/>
          </a:solidFill>
          <a:latin typeface="+mn-lt"/>
          <a:ea typeface="+mn-ea"/>
          <a:cs typeface="+mn-cs"/>
        </a:defRPr>
      </a:lvl8pPr>
      <a:lvl9pPr marL="3656747" algn="l" defTabSz="91418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723" y="177996"/>
            <a:ext cx="6707089" cy="749889"/>
          </a:xfrm>
          <a:prstGeom prst="rect">
            <a:avLst/>
          </a:prstGeom>
        </p:spPr>
        <p:txBody>
          <a:bodyPr vert="horz" lIns="121897" tIns="60949" rIns="121897" bIns="60949"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37199" y="1187328"/>
            <a:ext cx="8449611" cy="5121992"/>
          </a:xfrm>
          <a:prstGeom prst="rect">
            <a:avLst/>
          </a:prstGeom>
        </p:spPr>
        <p:txBody>
          <a:bodyPr vert="horz" lIns="121897" tIns="60949" rIns="121897" bIns="6094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p:cNvSpPr>
            <a:spLocks noGrp="1"/>
          </p:cNvSpPr>
          <p:nvPr>
            <p:ph type="ftr" sz="quarter" idx="3"/>
          </p:nvPr>
        </p:nvSpPr>
        <p:spPr>
          <a:xfrm>
            <a:off x="237189" y="6419376"/>
            <a:ext cx="2895600" cy="365125"/>
          </a:xfrm>
          <a:prstGeom prst="rect">
            <a:avLst/>
          </a:prstGeom>
        </p:spPr>
        <p:txBody>
          <a:bodyPr vert="horz" lIns="121897" tIns="60949" rIns="121897" bIns="60949" rtlCol="0" anchor="ctr"/>
          <a:lstStyle>
            <a:lvl1pPr algn="l">
              <a:defRPr sz="1100">
                <a:solidFill>
                  <a:schemeClr val="tx1">
                    <a:tint val="75000"/>
                  </a:schemeClr>
                </a:solidFill>
              </a:defRPr>
            </a:lvl1pPr>
          </a:lstStyle>
          <a:p>
            <a:pPr defTabSz="1218978"/>
            <a:endParaRPr lang="en-GB" dirty="0">
              <a:solidFill>
                <a:prstClr val="black">
                  <a:tint val="75000"/>
                </a:prstClr>
              </a:solidFill>
            </a:endParaRPr>
          </a:p>
        </p:txBody>
      </p:sp>
      <p:sp>
        <p:nvSpPr>
          <p:cNvPr id="11" name="Slide Number Placeholder 10"/>
          <p:cNvSpPr>
            <a:spLocks noGrp="1"/>
          </p:cNvSpPr>
          <p:nvPr>
            <p:ph type="sldNum" sz="quarter" idx="4"/>
          </p:nvPr>
        </p:nvSpPr>
        <p:spPr>
          <a:xfrm>
            <a:off x="6553200" y="6419376"/>
            <a:ext cx="2133600" cy="365125"/>
          </a:xfrm>
          <a:prstGeom prst="rect">
            <a:avLst/>
          </a:prstGeom>
        </p:spPr>
        <p:txBody>
          <a:bodyPr vert="horz" lIns="121897" tIns="60949" rIns="121897" bIns="60949" rtlCol="0" anchor="ctr"/>
          <a:lstStyle>
            <a:lvl1pPr algn="r">
              <a:defRPr sz="1100">
                <a:solidFill>
                  <a:schemeClr val="tx1">
                    <a:tint val="75000"/>
                  </a:schemeClr>
                </a:solidFill>
              </a:defRPr>
            </a:lvl1pPr>
          </a:lstStyle>
          <a:p>
            <a:pPr defTabSz="1218978"/>
            <a:fld id="{376B456F-24C5-44A4-96AA-81CAB02CBE55}" type="slidenum">
              <a:rPr lang="en-GB" smtClean="0">
                <a:solidFill>
                  <a:prstClr val="black">
                    <a:tint val="75000"/>
                  </a:prstClr>
                </a:solidFill>
              </a:rPr>
              <a:pPr defTabSz="1218978"/>
              <a:t>‹#›</a:t>
            </a:fld>
            <a:endParaRPr lang="en-GB" dirty="0">
              <a:solidFill>
                <a:prstClr val="black">
                  <a:tint val="75000"/>
                </a:prstClr>
              </a:solidFill>
            </a:endParaRPr>
          </a:p>
        </p:txBody>
      </p:sp>
      <p:pic>
        <p:nvPicPr>
          <p:cNvPr id="5" name="Picture 4" descr="A close up of a logo&#10;&#10;Description generated with very high confidence">
            <a:extLst>
              <a:ext uri="{FF2B5EF4-FFF2-40B4-BE49-F238E27FC236}">
                <a16:creationId xmlns:a16="http://schemas.microsoft.com/office/drawing/2014/main" id="{CD24A37C-937D-4B6F-9C29-6CF9F6C8A2DA}"/>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Tree>
    <p:extLst>
      <p:ext uri="{BB962C8B-B14F-4D97-AF65-F5344CB8AC3E}">
        <p14:creationId xmlns:p14="http://schemas.microsoft.com/office/powerpoint/2010/main" val="114990824"/>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 id="2147484191" r:id="rId18"/>
    <p:sldLayoutId id="2147484192" r:id="rId19"/>
    <p:sldLayoutId id="2147484193" r:id="rId20"/>
    <p:sldLayoutId id="2147484194" r:id="rId21"/>
    <p:sldLayoutId id="2147484195" r:id="rId22"/>
    <p:sldLayoutId id="2147484196" r:id="rId23"/>
    <p:sldLayoutId id="2147484197" r:id="rId24"/>
    <p:sldLayoutId id="2147484198" r:id="rId25"/>
    <p:sldLayoutId id="2147484199" r:id="rId26"/>
    <p:sldLayoutId id="2147484200" r:id="rId27"/>
    <p:sldLayoutId id="2147484464" r:id="rId28"/>
    <p:sldLayoutId id="2147484465" r:id="rId29"/>
    <p:sldLayoutId id="2147484466" r:id="rId30"/>
  </p:sldLayoutIdLst>
  <p:hf hdr="0" ftr="0" dt="0"/>
  <p:txStyles>
    <p:titleStyle>
      <a:lvl1pPr algn="l" defTabSz="914188" rtl="0" eaLnBrk="1" latinLnBrk="0" hangingPunct="1">
        <a:spcBef>
          <a:spcPct val="0"/>
        </a:spcBef>
        <a:buNone/>
        <a:defRPr sz="3700" b="1" kern="1200">
          <a:solidFill>
            <a:srgbClr val="002147"/>
          </a:solidFill>
          <a:latin typeface="Times New Roman" panose="02020603050405020304" pitchFamily="18" charset="0"/>
          <a:ea typeface="+mj-ea"/>
          <a:cs typeface="Times New Roman" panose="02020603050405020304" pitchFamily="18" charset="0"/>
        </a:defRPr>
      </a:lvl1pPr>
    </p:titleStyle>
    <p:bodyStyle>
      <a:lvl1pPr marL="342874" indent="-342874" algn="l" defTabSz="914188" rtl="0" eaLnBrk="1" latinLnBrk="0" hangingPunct="1">
        <a:lnSpc>
          <a:spcPct val="120000"/>
        </a:lnSpc>
        <a:spcBef>
          <a:spcPct val="20000"/>
        </a:spcBef>
        <a:buClr>
          <a:srgbClr val="002147"/>
        </a:buClr>
        <a:buSzPct val="120000"/>
        <a:buFont typeface="Wingdings" panose="05000000000000000000" pitchFamily="2" charset="2"/>
        <a:buChar char="§"/>
        <a:defRPr sz="2700" kern="1200">
          <a:solidFill>
            <a:srgbClr val="002147"/>
          </a:solidFill>
          <a:latin typeface="+mn-lt"/>
          <a:ea typeface="+mn-ea"/>
          <a:cs typeface="+mn-cs"/>
        </a:defRPr>
      </a:lvl1pPr>
      <a:lvl2pPr marL="799967" indent="-342874" algn="l" defTabSz="914188" rtl="0" eaLnBrk="1" latinLnBrk="0" hangingPunct="1">
        <a:lnSpc>
          <a:spcPct val="120000"/>
        </a:lnSpc>
        <a:spcBef>
          <a:spcPct val="20000"/>
        </a:spcBef>
        <a:buClr>
          <a:srgbClr val="FFB414"/>
        </a:buClr>
        <a:buSzPct val="120000"/>
        <a:buFont typeface="Courier New" panose="02070309020205020404" pitchFamily="49" charset="0"/>
        <a:buChar char="o"/>
        <a:defRPr sz="2100" kern="1200">
          <a:solidFill>
            <a:srgbClr val="002147"/>
          </a:solidFill>
          <a:latin typeface="+mn-lt"/>
          <a:ea typeface="+mn-ea"/>
          <a:cs typeface="+mn-cs"/>
        </a:defRPr>
      </a:lvl2pPr>
      <a:lvl3pPr marL="1199917" indent="-285730" algn="l" defTabSz="914188" rtl="0" eaLnBrk="1" latinLnBrk="0" hangingPunct="1">
        <a:lnSpc>
          <a:spcPct val="120000"/>
        </a:lnSpc>
        <a:spcBef>
          <a:spcPct val="20000"/>
        </a:spcBef>
        <a:buClr>
          <a:srgbClr val="002147"/>
        </a:buClr>
        <a:buSzPct val="120000"/>
        <a:buFont typeface="Arial" panose="020B0604020202020204" pitchFamily="34" charset="0"/>
        <a:buChar char="•"/>
        <a:defRPr sz="1900" kern="1200">
          <a:solidFill>
            <a:srgbClr val="002147"/>
          </a:solidFill>
          <a:latin typeface="+mn-lt"/>
          <a:ea typeface="+mn-ea"/>
          <a:cs typeface="+mn-cs"/>
        </a:defRPr>
      </a:lvl3pPr>
      <a:lvl4pPr marL="1657009"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4pPr>
      <a:lvl5pPr marL="2114358"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5pPr>
      <a:lvl6pPr marL="2514014"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2"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1"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0" algn="l" defTabSz="914188" rtl="0" eaLnBrk="1" latinLnBrk="0" hangingPunct="1">
        <a:defRPr sz="1800" kern="1200">
          <a:solidFill>
            <a:schemeClr val="tx1"/>
          </a:solidFill>
          <a:latin typeface="+mn-lt"/>
          <a:ea typeface="+mn-ea"/>
          <a:cs typeface="+mn-cs"/>
        </a:defRPr>
      </a:lvl4pPr>
      <a:lvl5pPr marL="1828374"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2" algn="l" defTabSz="914188" rtl="0" eaLnBrk="1" latinLnBrk="0" hangingPunct="1">
        <a:defRPr sz="1800" kern="1200">
          <a:solidFill>
            <a:schemeClr val="tx1"/>
          </a:solidFill>
          <a:latin typeface="+mn-lt"/>
          <a:ea typeface="+mn-ea"/>
          <a:cs typeface="+mn-cs"/>
        </a:defRPr>
      </a:lvl7pPr>
      <a:lvl8pPr marL="3199655" algn="l" defTabSz="914188" rtl="0" eaLnBrk="1" latinLnBrk="0" hangingPunct="1">
        <a:defRPr sz="1800" kern="1200">
          <a:solidFill>
            <a:schemeClr val="tx1"/>
          </a:solidFill>
          <a:latin typeface="+mn-lt"/>
          <a:ea typeface="+mn-ea"/>
          <a:cs typeface="+mn-cs"/>
        </a:defRPr>
      </a:lvl8pPr>
      <a:lvl9pPr marL="3656747" algn="l" defTabSz="91418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723" y="177996"/>
            <a:ext cx="6707089" cy="749889"/>
          </a:xfrm>
          <a:prstGeom prst="rect">
            <a:avLst/>
          </a:prstGeom>
        </p:spPr>
        <p:txBody>
          <a:bodyPr vert="horz" lIns="121897" tIns="60949" rIns="121897" bIns="60949"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37199" y="1187328"/>
            <a:ext cx="8449611" cy="5121992"/>
          </a:xfrm>
          <a:prstGeom prst="rect">
            <a:avLst/>
          </a:prstGeom>
        </p:spPr>
        <p:txBody>
          <a:bodyPr vert="horz" lIns="121897" tIns="60949" rIns="121897" bIns="6094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p:cNvSpPr>
            <a:spLocks noGrp="1"/>
          </p:cNvSpPr>
          <p:nvPr>
            <p:ph type="ftr" sz="quarter" idx="3"/>
          </p:nvPr>
        </p:nvSpPr>
        <p:spPr>
          <a:xfrm>
            <a:off x="237189" y="6419376"/>
            <a:ext cx="2895600" cy="365125"/>
          </a:xfrm>
          <a:prstGeom prst="rect">
            <a:avLst/>
          </a:prstGeom>
        </p:spPr>
        <p:txBody>
          <a:bodyPr vert="horz" lIns="121897" tIns="60949" rIns="121897" bIns="60949" rtlCol="0" anchor="ctr"/>
          <a:lstStyle>
            <a:lvl1pPr algn="l">
              <a:defRPr sz="1100">
                <a:solidFill>
                  <a:schemeClr val="tx1">
                    <a:tint val="75000"/>
                  </a:schemeClr>
                </a:solidFill>
              </a:defRPr>
            </a:lvl1pPr>
          </a:lstStyle>
          <a:p>
            <a:pPr defTabSz="1218978"/>
            <a:endParaRPr lang="en-GB" dirty="0">
              <a:solidFill>
                <a:prstClr val="black">
                  <a:tint val="75000"/>
                </a:prstClr>
              </a:solidFill>
            </a:endParaRPr>
          </a:p>
        </p:txBody>
      </p:sp>
      <p:sp>
        <p:nvSpPr>
          <p:cNvPr id="11" name="Slide Number Placeholder 10"/>
          <p:cNvSpPr>
            <a:spLocks noGrp="1"/>
          </p:cNvSpPr>
          <p:nvPr>
            <p:ph type="sldNum" sz="quarter" idx="4"/>
          </p:nvPr>
        </p:nvSpPr>
        <p:spPr>
          <a:xfrm>
            <a:off x="6553200" y="6419376"/>
            <a:ext cx="2133600" cy="365125"/>
          </a:xfrm>
          <a:prstGeom prst="rect">
            <a:avLst/>
          </a:prstGeom>
        </p:spPr>
        <p:txBody>
          <a:bodyPr vert="horz" lIns="121897" tIns="60949" rIns="121897" bIns="60949" rtlCol="0" anchor="ctr"/>
          <a:lstStyle>
            <a:lvl1pPr algn="r">
              <a:defRPr sz="1100">
                <a:solidFill>
                  <a:schemeClr val="tx1">
                    <a:tint val="75000"/>
                  </a:schemeClr>
                </a:solidFill>
              </a:defRPr>
            </a:lvl1pPr>
          </a:lstStyle>
          <a:p>
            <a:pPr defTabSz="1218978"/>
            <a:fld id="{376B456F-24C5-44A4-96AA-81CAB02CBE55}" type="slidenum">
              <a:rPr lang="en-GB" smtClean="0">
                <a:solidFill>
                  <a:prstClr val="black">
                    <a:tint val="75000"/>
                  </a:prstClr>
                </a:solidFill>
              </a:rPr>
              <a:pPr defTabSz="1218978"/>
              <a:t>‹#›</a:t>
            </a:fld>
            <a:endParaRPr lang="en-GB" dirty="0">
              <a:solidFill>
                <a:prstClr val="black">
                  <a:tint val="75000"/>
                </a:prstClr>
              </a:solidFill>
            </a:endParaRPr>
          </a:p>
        </p:txBody>
      </p:sp>
      <p:pic>
        <p:nvPicPr>
          <p:cNvPr id="5" name="Picture 4" descr="A close up of a logo&#10;&#10;Description generated with very high confidence">
            <a:extLst>
              <a:ext uri="{FF2B5EF4-FFF2-40B4-BE49-F238E27FC236}">
                <a16:creationId xmlns:a16="http://schemas.microsoft.com/office/drawing/2014/main" id="{CD24A37C-937D-4B6F-9C29-6CF9F6C8A2D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Tree>
    <p:extLst>
      <p:ext uri="{BB962C8B-B14F-4D97-AF65-F5344CB8AC3E}">
        <p14:creationId xmlns:p14="http://schemas.microsoft.com/office/powerpoint/2010/main" val="1680814256"/>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Lst>
  <p:hf hdr="0" ftr="0" dt="0"/>
  <p:txStyles>
    <p:titleStyle>
      <a:lvl1pPr algn="l" defTabSz="914188" rtl="0" eaLnBrk="1" latinLnBrk="0" hangingPunct="1">
        <a:spcBef>
          <a:spcPct val="0"/>
        </a:spcBef>
        <a:buNone/>
        <a:defRPr sz="3700" b="1" kern="1200">
          <a:solidFill>
            <a:srgbClr val="002147"/>
          </a:solidFill>
          <a:latin typeface="Times New Roman" panose="02020603050405020304" pitchFamily="18" charset="0"/>
          <a:ea typeface="+mj-ea"/>
          <a:cs typeface="Times New Roman" panose="02020603050405020304" pitchFamily="18" charset="0"/>
        </a:defRPr>
      </a:lvl1pPr>
    </p:titleStyle>
    <p:bodyStyle>
      <a:lvl1pPr marL="342874" indent="-342874" algn="l" defTabSz="914188" rtl="0" eaLnBrk="1" latinLnBrk="0" hangingPunct="1">
        <a:lnSpc>
          <a:spcPct val="120000"/>
        </a:lnSpc>
        <a:spcBef>
          <a:spcPct val="20000"/>
        </a:spcBef>
        <a:buClr>
          <a:srgbClr val="002147"/>
        </a:buClr>
        <a:buSzPct val="120000"/>
        <a:buFont typeface="Wingdings" panose="05000000000000000000" pitchFamily="2" charset="2"/>
        <a:buChar char="§"/>
        <a:defRPr sz="2700" kern="1200">
          <a:solidFill>
            <a:srgbClr val="002147"/>
          </a:solidFill>
          <a:latin typeface="+mn-lt"/>
          <a:ea typeface="+mn-ea"/>
          <a:cs typeface="+mn-cs"/>
        </a:defRPr>
      </a:lvl1pPr>
      <a:lvl2pPr marL="799967" indent="-342874" algn="l" defTabSz="914188" rtl="0" eaLnBrk="1" latinLnBrk="0" hangingPunct="1">
        <a:lnSpc>
          <a:spcPct val="120000"/>
        </a:lnSpc>
        <a:spcBef>
          <a:spcPct val="20000"/>
        </a:spcBef>
        <a:buClr>
          <a:srgbClr val="FFB414"/>
        </a:buClr>
        <a:buSzPct val="120000"/>
        <a:buFont typeface="Courier New" panose="02070309020205020404" pitchFamily="49" charset="0"/>
        <a:buChar char="o"/>
        <a:defRPr sz="2100" kern="1200">
          <a:solidFill>
            <a:srgbClr val="002147"/>
          </a:solidFill>
          <a:latin typeface="+mn-lt"/>
          <a:ea typeface="+mn-ea"/>
          <a:cs typeface="+mn-cs"/>
        </a:defRPr>
      </a:lvl2pPr>
      <a:lvl3pPr marL="1199917" indent="-285730" algn="l" defTabSz="914188" rtl="0" eaLnBrk="1" latinLnBrk="0" hangingPunct="1">
        <a:lnSpc>
          <a:spcPct val="120000"/>
        </a:lnSpc>
        <a:spcBef>
          <a:spcPct val="20000"/>
        </a:spcBef>
        <a:buClr>
          <a:srgbClr val="002147"/>
        </a:buClr>
        <a:buSzPct val="120000"/>
        <a:buFont typeface="Arial" panose="020B0604020202020204" pitchFamily="34" charset="0"/>
        <a:buChar char="•"/>
        <a:defRPr sz="1900" kern="1200">
          <a:solidFill>
            <a:srgbClr val="002147"/>
          </a:solidFill>
          <a:latin typeface="+mn-lt"/>
          <a:ea typeface="+mn-ea"/>
          <a:cs typeface="+mn-cs"/>
        </a:defRPr>
      </a:lvl3pPr>
      <a:lvl4pPr marL="1657009"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4pPr>
      <a:lvl5pPr marL="2114358"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5pPr>
      <a:lvl6pPr marL="2514014"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2"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1"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0" algn="l" defTabSz="914188" rtl="0" eaLnBrk="1" latinLnBrk="0" hangingPunct="1">
        <a:defRPr sz="1800" kern="1200">
          <a:solidFill>
            <a:schemeClr val="tx1"/>
          </a:solidFill>
          <a:latin typeface="+mn-lt"/>
          <a:ea typeface="+mn-ea"/>
          <a:cs typeface="+mn-cs"/>
        </a:defRPr>
      </a:lvl4pPr>
      <a:lvl5pPr marL="1828374"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2" algn="l" defTabSz="914188" rtl="0" eaLnBrk="1" latinLnBrk="0" hangingPunct="1">
        <a:defRPr sz="1800" kern="1200">
          <a:solidFill>
            <a:schemeClr val="tx1"/>
          </a:solidFill>
          <a:latin typeface="+mn-lt"/>
          <a:ea typeface="+mn-ea"/>
          <a:cs typeface="+mn-cs"/>
        </a:defRPr>
      </a:lvl7pPr>
      <a:lvl8pPr marL="3199655" algn="l" defTabSz="914188" rtl="0" eaLnBrk="1" latinLnBrk="0" hangingPunct="1">
        <a:defRPr sz="1800" kern="1200">
          <a:solidFill>
            <a:schemeClr val="tx1"/>
          </a:solidFill>
          <a:latin typeface="+mn-lt"/>
          <a:ea typeface="+mn-ea"/>
          <a:cs typeface="+mn-cs"/>
        </a:defRPr>
      </a:lvl8pPr>
      <a:lvl9pPr marL="3656747" algn="l" defTabSz="91418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723" y="177996"/>
            <a:ext cx="6707089" cy="749889"/>
          </a:xfrm>
          <a:prstGeom prst="rect">
            <a:avLst/>
          </a:prstGeom>
        </p:spPr>
        <p:txBody>
          <a:bodyPr vert="horz" lIns="121897" tIns="60949" rIns="121897" bIns="60949"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237199" y="1187328"/>
            <a:ext cx="8449611" cy="5121992"/>
          </a:xfrm>
          <a:prstGeom prst="rect">
            <a:avLst/>
          </a:prstGeom>
        </p:spPr>
        <p:txBody>
          <a:bodyPr vert="horz" lIns="121897" tIns="60949" rIns="121897" bIns="6094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p:cNvSpPr>
            <a:spLocks noGrp="1"/>
          </p:cNvSpPr>
          <p:nvPr>
            <p:ph type="ftr" sz="quarter" idx="3"/>
          </p:nvPr>
        </p:nvSpPr>
        <p:spPr>
          <a:xfrm>
            <a:off x="237189" y="6419376"/>
            <a:ext cx="2895600" cy="365125"/>
          </a:xfrm>
          <a:prstGeom prst="rect">
            <a:avLst/>
          </a:prstGeom>
        </p:spPr>
        <p:txBody>
          <a:bodyPr vert="horz" lIns="121897" tIns="60949" rIns="121897" bIns="60949" rtlCol="0" anchor="ctr"/>
          <a:lstStyle>
            <a:lvl1pPr algn="l">
              <a:defRPr sz="1100">
                <a:solidFill>
                  <a:schemeClr val="tx1">
                    <a:tint val="75000"/>
                  </a:schemeClr>
                </a:solidFill>
              </a:defRPr>
            </a:lvl1pPr>
          </a:lstStyle>
          <a:p>
            <a:pPr defTabSz="1218978"/>
            <a:endParaRPr lang="en-GB" dirty="0">
              <a:solidFill>
                <a:prstClr val="black">
                  <a:tint val="75000"/>
                </a:prstClr>
              </a:solidFill>
            </a:endParaRPr>
          </a:p>
        </p:txBody>
      </p:sp>
      <p:sp>
        <p:nvSpPr>
          <p:cNvPr id="11" name="Slide Number Placeholder 10"/>
          <p:cNvSpPr>
            <a:spLocks noGrp="1"/>
          </p:cNvSpPr>
          <p:nvPr>
            <p:ph type="sldNum" sz="quarter" idx="4"/>
          </p:nvPr>
        </p:nvSpPr>
        <p:spPr>
          <a:xfrm>
            <a:off x="6553200" y="6419376"/>
            <a:ext cx="2133600" cy="365125"/>
          </a:xfrm>
          <a:prstGeom prst="rect">
            <a:avLst/>
          </a:prstGeom>
        </p:spPr>
        <p:txBody>
          <a:bodyPr vert="horz" lIns="121897" tIns="60949" rIns="121897" bIns="60949" rtlCol="0" anchor="ctr"/>
          <a:lstStyle>
            <a:lvl1pPr algn="r">
              <a:defRPr sz="1100">
                <a:solidFill>
                  <a:schemeClr val="tx1">
                    <a:tint val="75000"/>
                  </a:schemeClr>
                </a:solidFill>
              </a:defRPr>
            </a:lvl1pPr>
          </a:lstStyle>
          <a:p>
            <a:pPr defTabSz="1218978"/>
            <a:fld id="{376B456F-24C5-44A4-96AA-81CAB02CBE55}" type="slidenum">
              <a:rPr lang="en-GB" smtClean="0">
                <a:solidFill>
                  <a:prstClr val="black">
                    <a:tint val="75000"/>
                  </a:prstClr>
                </a:solidFill>
              </a:rPr>
              <a:pPr defTabSz="1218978"/>
              <a:t>‹#›</a:t>
            </a:fld>
            <a:endParaRPr lang="en-GB" dirty="0">
              <a:solidFill>
                <a:prstClr val="black">
                  <a:tint val="75000"/>
                </a:prstClr>
              </a:solidFill>
            </a:endParaRPr>
          </a:p>
        </p:txBody>
      </p:sp>
      <p:pic>
        <p:nvPicPr>
          <p:cNvPr id="5" name="Picture 4" descr="A close up of a logo&#10;&#10;Description generated with very high confidence">
            <a:extLst>
              <a:ext uri="{FF2B5EF4-FFF2-40B4-BE49-F238E27FC236}">
                <a16:creationId xmlns:a16="http://schemas.microsoft.com/office/drawing/2014/main" id="{CD24A37C-937D-4B6F-9C29-6CF9F6C8A2DA}"/>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37199" y="173737"/>
            <a:ext cx="1579051" cy="749891"/>
          </a:xfrm>
          <a:prstGeom prst="rect">
            <a:avLst/>
          </a:prstGeom>
        </p:spPr>
      </p:pic>
    </p:spTree>
    <p:extLst>
      <p:ext uri="{BB962C8B-B14F-4D97-AF65-F5344CB8AC3E}">
        <p14:creationId xmlns:p14="http://schemas.microsoft.com/office/powerpoint/2010/main" val="2231494531"/>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 id="2147484360" r:id="rId19"/>
    <p:sldLayoutId id="2147484361" r:id="rId20"/>
    <p:sldLayoutId id="2147484362" r:id="rId21"/>
    <p:sldLayoutId id="2147484363" r:id="rId22"/>
    <p:sldLayoutId id="2147484364" r:id="rId23"/>
    <p:sldLayoutId id="2147484365" r:id="rId24"/>
    <p:sldLayoutId id="2147484366" r:id="rId25"/>
    <p:sldLayoutId id="2147484367" r:id="rId26"/>
    <p:sldLayoutId id="2147484368" r:id="rId27"/>
    <p:sldLayoutId id="2147484369" r:id="rId28"/>
  </p:sldLayoutIdLst>
  <p:hf hdr="0" ftr="0" dt="0"/>
  <p:txStyles>
    <p:titleStyle>
      <a:lvl1pPr algn="l" defTabSz="914188" rtl="0" eaLnBrk="1" latinLnBrk="0" hangingPunct="1">
        <a:spcBef>
          <a:spcPct val="0"/>
        </a:spcBef>
        <a:buNone/>
        <a:defRPr sz="3700" b="1" kern="1200">
          <a:solidFill>
            <a:srgbClr val="002147"/>
          </a:solidFill>
          <a:latin typeface="Times New Roman" panose="02020603050405020304" pitchFamily="18" charset="0"/>
          <a:ea typeface="+mj-ea"/>
          <a:cs typeface="Times New Roman" panose="02020603050405020304" pitchFamily="18" charset="0"/>
        </a:defRPr>
      </a:lvl1pPr>
    </p:titleStyle>
    <p:bodyStyle>
      <a:lvl1pPr marL="342874" indent="-342874" algn="l" defTabSz="914188" rtl="0" eaLnBrk="1" latinLnBrk="0" hangingPunct="1">
        <a:lnSpc>
          <a:spcPct val="120000"/>
        </a:lnSpc>
        <a:spcBef>
          <a:spcPct val="20000"/>
        </a:spcBef>
        <a:buClr>
          <a:srgbClr val="002147"/>
        </a:buClr>
        <a:buSzPct val="120000"/>
        <a:buFont typeface="Wingdings" panose="05000000000000000000" pitchFamily="2" charset="2"/>
        <a:buChar char="§"/>
        <a:defRPr sz="2700" kern="1200">
          <a:solidFill>
            <a:srgbClr val="002147"/>
          </a:solidFill>
          <a:latin typeface="+mn-lt"/>
          <a:ea typeface="+mn-ea"/>
          <a:cs typeface="+mn-cs"/>
        </a:defRPr>
      </a:lvl1pPr>
      <a:lvl2pPr marL="799967" indent="-342874" algn="l" defTabSz="914188" rtl="0" eaLnBrk="1" latinLnBrk="0" hangingPunct="1">
        <a:lnSpc>
          <a:spcPct val="120000"/>
        </a:lnSpc>
        <a:spcBef>
          <a:spcPct val="20000"/>
        </a:spcBef>
        <a:buClr>
          <a:srgbClr val="FFB414"/>
        </a:buClr>
        <a:buSzPct val="120000"/>
        <a:buFont typeface="Courier New" panose="02070309020205020404" pitchFamily="49" charset="0"/>
        <a:buChar char="o"/>
        <a:defRPr sz="2100" kern="1200">
          <a:solidFill>
            <a:srgbClr val="002147"/>
          </a:solidFill>
          <a:latin typeface="+mn-lt"/>
          <a:ea typeface="+mn-ea"/>
          <a:cs typeface="+mn-cs"/>
        </a:defRPr>
      </a:lvl2pPr>
      <a:lvl3pPr marL="1199917" indent="-285730" algn="l" defTabSz="914188" rtl="0" eaLnBrk="1" latinLnBrk="0" hangingPunct="1">
        <a:lnSpc>
          <a:spcPct val="120000"/>
        </a:lnSpc>
        <a:spcBef>
          <a:spcPct val="20000"/>
        </a:spcBef>
        <a:buClr>
          <a:srgbClr val="002147"/>
        </a:buClr>
        <a:buSzPct val="120000"/>
        <a:buFont typeface="Arial" panose="020B0604020202020204" pitchFamily="34" charset="0"/>
        <a:buChar char="•"/>
        <a:defRPr sz="1900" kern="1200">
          <a:solidFill>
            <a:srgbClr val="002147"/>
          </a:solidFill>
          <a:latin typeface="+mn-lt"/>
          <a:ea typeface="+mn-ea"/>
          <a:cs typeface="+mn-cs"/>
        </a:defRPr>
      </a:lvl3pPr>
      <a:lvl4pPr marL="1657009"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4pPr>
      <a:lvl5pPr marL="2114358" indent="-285730" algn="l" defTabSz="914188" rtl="0" eaLnBrk="1" latinLnBrk="0" hangingPunct="1">
        <a:lnSpc>
          <a:spcPct val="120000"/>
        </a:lnSpc>
        <a:spcBef>
          <a:spcPct val="20000"/>
        </a:spcBef>
        <a:buFont typeface="Arial" panose="020B0604020202020204" pitchFamily="34" charset="0"/>
        <a:buChar char="•"/>
        <a:defRPr sz="1900" kern="1200">
          <a:solidFill>
            <a:srgbClr val="002147"/>
          </a:solidFill>
          <a:latin typeface="+mn-lt"/>
          <a:ea typeface="+mn-ea"/>
          <a:cs typeface="+mn-cs"/>
        </a:defRPr>
      </a:lvl5pPr>
      <a:lvl6pPr marL="2514014"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02"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8" indent="-228548" algn="l" defTabSz="9141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8" rtl="0" eaLnBrk="1" latinLnBrk="0" hangingPunct="1">
        <a:defRPr sz="1800" kern="1200">
          <a:solidFill>
            <a:schemeClr val="tx1"/>
          </a:solidFill>
          <a:latin typeface="+mn-lt"/>
          <a:ea typeface="+mn-ea"/>
          <a:cs typeface="+mn-cs"/>
        </a:defRPr>
      </a:lvl1pPr>
      <a:lvl2pPr marL="457091" algn="l" defTabSz="914188" rtl="0" eaLnBrk="1" latinLnBrk="0" hangingPunct="1">
        <a:defRPr sz="1800" kern="1200">
          <a:solidFill>
            <a:schemeClr val="tx1"/>
          </a:solidFill>
          <a:latin typeface="+mn-lt"/>
          <a:ea typeface="+mn-ea"/>
          <a:cs typeface="+mn-cs"/>
        </a:defRPr>
      </a:lvl2pPr>
      <a:lvl3pPr marL="914188" algn="l" defTabSz="914188" rtl="0" eaLnBrk="1" latinLnBrk="0" hangingPunct="1">
        <a:defRPr sz="1800" kern="1200">
          <a:solidFill>
            <a:schemeClr val="tx1"/>
          </a:solidFill>
          <a:latin typeface="+mn-lt"/>
          <a:ea typeface="+mn-ea"/>
          <a:cs typeface="+mn-cs"/>
        </a:defRPr>
      </a:lvl3pPr>
      <a:lvl4pPr marL="1371280" algn="l" defTabSz="914188" rtl="0" eaLnBrk="1" latinLnBrk="0" hangingPunct="1">
        <a:defRPr sz="1800" kern="1200">
          <a:solidFill>
            <a:schemeClr val="tx1"/>
          </a:solidFill>
          <a:latin typeface="+mn-lt"/>
          <a:ea typeface="+mn-ea"/>
          <a:cs typeface="+mn-cs"/>
        </a:defRPr>
      </a:lvl4pPr>
      <a:lvl5pPr marL="1828374" algn="l" defTabSz="914188" rtl="0" eaLnBrk="1" latinLnBrk="0" hangingPunct="1">
        <a:defRPr sz="1800" kern="1200">
          <a:solidFill>
            <a:schemeClr val="tx1"/>
          </a:solidFill>
          <a:latin typeface="+mn-lt"/>
          <a:ea typeface="+mn-ea"/>
          <a:cs typeface="+mn-cs"/>
        </a:defRPr>
      </a:lvl5pPr>
      <a:lvl6pPr marL="2285470" algn="l" defTabSz="914188" rtl="0" eaLnBrk="1" latinLnBrk="0" hangingPunct="1">
        <a:defRPr sz="1800" kern="1200">
          <a:solidFill>
            <a:schemeClr val="tx1"/>
          </a:solidFill>
          <a:latin typeface="+mn-lt"/>
          <a:ea typeface="+mn-ea"/>
          <a:cs typeface="+mn-cs"/>
        </a:defRPr>
      </a:lvl6pPr>
      <a:lvl7pPr marL="2742562" algn="l" defTabSz="914188" rtl="0" eaLnBrk="1" latinLnBrk="0" hangingPunct="1">
        <a:defRPr sz="1800" kern="1200">
          <a:solidFill>
            <a:schemeClr val="tx1"/>
          </a:solidFill>
          <a:latin typeface="+mn-lt"/>
          <a:ea typeface="+mn-ea"/>
          <a:cs typeface="+mn-cs"/>
        </a:defRPr>
      </a:lvl7pPr>
      <a:lvl8pPr marL="3199655" algn="l" defTabSz="914188" rtl="0" eaLnBrk="1" latinLnBrk="0" hangingPunct="1">
        <a:defRPr sz="1800" kern="1200">
          <a:solidFill>
            <a:schemeClr val="tx1"/>
          </a:solidFill>
          <a:latin typeface="+mn-lt"/>
          <a:ea typeface="+mn-ea"/>
          <a:cs typeface="+mn-cs"/>
        </a:defRPr>
      </a:lvl8pPr>
      <a:lvl9pPr marL="3656747" algn="l" defTabSz="91418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79716" y="177994"/>
            <a:ext cx="6707089" cy="749889"/>
          </a:xfrm>
          <a:prstGeom prst="rect">
            <a:avLst/>
          </a:prstGeom>
        </p:spPr>
        <p:txBody>
          <a:bodyPr vert="horz" lIns="91417" tIns="45709" rIns="91417" bIns="45709" rtlCol="0" anchor="ctr">
            <a:noAutofit/>
          </a:bodyPr>
          <a:lstStyle/>
          <a:p>
            <a:r>
              <a:rPr lang="en-US" dirty="0"/>
              <a:t>Click to edit Master title style</a:t>
            </a:r>
            <a:endParaRPr lang="en-GB" dirty="0"/>
          </a:p>
        </p:txBody>
      </p:sp>
      <p:sp>
        <p:nvSpPr>
          <p:cNvPr id="3" name="Text Placeholder 2"/>
          <p:cNvSpPr>
            <a:spLocks noGrp="1"/>
          </p:cNvSpPr>
          <p:nvPr>
            <p:ph type="body" idx="1"/>
          </p:nvPr>
        </p:nvSpPr>
        <p:spPr>
          <a:xfrm>
            <a:off x="237189" y="1187328"/>
            <a:ext cx="8449611" cy="5121992"/>
          </a:xfrm>
          <a:prstGeom prst="rect">
            <a:avLst/>
          </a:prstGeom>
        </p:spPr>
        <p:txBody>
          <a:bodyPr vert="horz" lIns="91417" tIns="45709" rIns="91417" bIns="45709"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p:cNvSpPr>
            <a:spLocks noGrp="1"/>
          </p:cNvSpPr>
          <p:nvPr>
            <p:ph type="ftr" sz="quarter" idx="3"/>
          </p:nvPr>
        </p:nvSpPr>
        <p:spPr>
          <a:xfrm>
            <a:off x="237189" y="6419376"/>
            <a:ext cx="2895600" cy="365125"/>
          </a:xfrm>
          <a:prstGeom prst="rect">
            <a:avLst/>
          </a:prstGeom>
        </p:spPr>
        <p:txBody>
          <a:bodyPr vert="horz" lIns="91417" tIns="45709" rIns="91417" bIns="45709" rtlCol="0" anchor="ctr"/>
          <a:lstStyle>
            <a:lvl1pPr algn="l">
              <a:defRPr sz="1067">
                <a:solidFill>
                  <a:schemeClr val="tx1">
                    <a:tint val="75000"/>
                  </a:schemeClr>
                </a:solidFill>
              </a:defRPr>
            </a:lvl1pPr>
          </a:lstStyle>
          <a:p>
            <a:endParaRPr lang="en-GB" dirty="0"/>
          </a:p>
        </p:txBody>
      </p:sp>
      <p:sp>
        <p:nvSpPr>
          <p:cNvPr id="11" name="Slide Number Placeholder 10"/>
          <p:cNvSpPr>
            <a:spLocks noGrp="1"/>
          </p:cNvSpPr>
          <p:nvPr>
            <p:ph type="sldNum" sz="quarter" idx="4"/>
          </p:nvPr>
        </p:nvSpPr>
        <p:spPr>
          <a:xfrm>
            <a:off x="6553200" y="6419376"/>
            <a:ext cx="2133600" cy="365125"/>
          </a:xfrm>
          <a:prstGeom prst="rect">
            <a:avLst/>
          </a:prstGeom>
        </p:spPr>
        <p:txBody>
          <a:bodyPr vert="horz" lIns="91417" tIns="45709" rIns="91417" bIns="45709" rtlCol="0" anchor="ctr"/>
          <a:lstStyle>
            <a:lvl1pPr algn="r">
              <a:defRPr sz="1067">
                <a:solidFill>
                  <a:schemeClr val="tx1">
                    <a:tint val="75000"/>
                  </a:schemeClr>
                </a:solidFill>
              </a:defRPr>
            </a:lvl1pPr>
          </a:lstStyle>
          <a:p>
            <a:fld id="{376B456F-24C5-44A4-96AA-81CAB02CBE55}" type="slidenum">
              <a:rPr lang="en-GB" smtClean="0"/>
              <a:pPr/>
              <a:t>‹#›</a:t>
            </a:fld>
            <a:endParaRPr lang="en-GB" dirty="0"/>
          </a:p>
        </p:txBody>
      </p:sp>
      <p:pic>
        <p:nvPicPr>
          <p:cNvPr id="5" name="Picture 4" descr="A close up of a logo&#10;&#10;Description generated with very high confidence">
            <a:extLst>
              <a:ext uri="{FF2B5EF4-FFF2-40B4-BE49-F238E27FC236}">
                <a16:creationId xmlns:a16="http://schemas.microsoft.com/office/drawing/2014/main" id="{CD24A37C-937D-4B6F-9C29-6CF9F6C8A2D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37189" y="173735"/>
            <a:ext cx="1579051" cy="749891"/>
          </a:xfrm>
          <a:prstGeom prst="rect">
            <a:avLst/>
          </a:prstGeom>
        </p:spPr>
      </p:pic>
    </p:spTree>
    <p:extLst>
      <p:ext uri="{BB962C8B-B14F-4D97-AF65-F5344CB8AC3E}">
        <p14:creationId xmlns:p14="http://schemas.microsoft.com/office/powerpoint/2010/main" val="1047196093"/>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 id="2147484440" r:id="rId12"/>
    <p:sldLayoutId id="2147484441" r:id="rId13"/>
    <p:sldLayoutId id="2147484442" r:id="rId14"/>
    <p:sldLayoutId id="2147484443" r:id="rId15"/>
    <p:sldLayoutId id="2147484444" r:id="rId16"/>
    <p:sldLayoutId id="2147484445" r:id="rId17"/>
    <p:sldLayoutId id="2147484446" r:id="rId18"/>
    <p:sldLayoutId id="2147484447" r:id="rId19"/>
    <p:sldLayoutId id="2147484448" r:id="rId20"/>
    <p:sldLayoutId id="2147484449" r:id="rId21"/>
    <p:sldLayoutId id="2147484450" r:id="rId22"/>
    <p:sldLayoutId id="2147484451" r:id="rId23"/>
    <p:sldLayoutId id="2147484452" r:id="rId24"/>
    <p:sldLayoutId id="2147484453" r:id="rId25"/>
    <p:sldLayoutId id="2147484454" r:id="rId26"/>
    <p:sldLayoutId id="2147484455" r:id="rId27"/>
    <p:sldLayoutId id="2147484456" r:id="rId28"/>
    <p:sldLayoutId id="2147484457" r:id="rId29"/>
    <p:sldLayoutId id="2147484458" r:id="rId30"/>
    <p:sldLayoutId id="2147484459" r:id="rId31"/>
    <p:sldLayoutId id="2147484460" r:id="rId32"/>
    <p:sldLayoutId id="2147484461" r:id="rId33"/>
    <p:sldLayoutId id="2147484462" r:id="rId34"/>
  </p:sldLayoutIdLst>
  <p:hf hdr="0" ftr="0" dt="0"/>
  <p:txStyles>
    <p:titleStyle>
      <a:lvl1pPr algn="l" defTabSz="914097" rtl="0" eaLnBrk="1" latinLnBrk="0" hangingPunct="1">
        <a:spcBef>
          <a:spcPct val="0"/>
        </a:spcBef>
        <a:buNone/>
        <a:defRPr sz="4000" b="1" kern="1200">
          <a:solidFill>
            <a:srgbClr val="002147"/>
          </a:solidFill>
          <a:latin typeface="+mn-lt"/>
          <a:ea typeface="+mj-ea"/>
          <a:cs typeface="Times New Roman" panose="02020603050405020304" pitchFamily="18" charset="0"/>
        </a:defRPr>
      </a:lvl1pPr>
    </p:titleStyle>
    <p:bodyStyle>
      <a:lvl1pPr marL="342842" indent="-342842" algn="l" defTabSz="914097" rtl="0" eaLnBrk="1" latinLnBrk="0" hangingPunct="1">
        <a:lnSpc>
          <a:spcPct val="120000"/>
        </a:lnSpc>
        <a:spcBef>
          <a:spcPct val="20000"/>
        </a:spcBef>
        <a:buClr>
          <a:srgbClr val="002147"/>
        </a:buClr>
        <a:buSzPct val="120000"/>
        <a:buFont typeface="Wingdings" panose="05000000000000000000" pitchFamily="2" charset="2"/>
        <a:buChar char="§"/>
        <a:defRPr sz="2667" kern="1200">
          <a:solidFill>
            <a:srgbClr val="002147"/>
          </a:solidFill>
          <a:latin typeface="+mn-lt"/>
          <a:ea typeface="+mn-ea"/>
          <a:cs typeface="+mn-cs"/>
        </a:defRPr>
      </a:lvl1pPr>
      <a:lvl2pPr marL="799887" indent="-342842" algn="l" defTabSz="914097" rtl="0" eaLnBrk="1" latinLnBrk="0" hangingPunct="1">
        <a:lnSpc>
          <a:spcPct val="120000"/>
        </a:lnSpc>
        <a:spcBef>
          <a:spcPct val="20000"/>
        </a:spcBef>
        <a:buClr>
          <a:srgbClr val="FFB414"/>
        </a:buClr>
        <a:buSzPct val="120000"/>
        <a:buFont typeface="Courier New" panose="02070309020205020404" pitchFamily="49" charset="0"/>
        <a:buChar char="o"/>
        <a:defRPr sz="2133" kern="1200">
          <a:solidFill>
            <a:srgbClr val="002147"/>
          </a:solidFill>
          <a:latin typeface="+mn-lt"/>
          <a:ea typeface="+mn-ea"/>
          <a:cs typeface="+mn-cs"/>
        </a:defRPr>
      </a:lvl2pPr>
      <a:lvl3pPr marL="1199797" indent="-285704" algn="l" defTabSz="914097" rtl="0" eaLnBrk="1" latinLnBrk="0" hangingPunct="1">
        <a:lnSpc>
          <a:spcPct val="120000"/>
        </a:lnSpc>
        <a:spcBef>
          <a:spcPct val="20000"/>
        </a:spcBef>
        <a:buClr>
          <a:srgbClr val="002147"/>
        </a:buClr>
        <a:buSzPct val="120000"/>
        <a:buFont typeface="Arial" panose="020B0604020202020204" pitchFamily="34" charset="0"/>
        <a:buChar char="•"/>
        <a:defRPr sz="1867" kern="1200">
          <a:solidFill>
            <a:srgbClr val="002147"/>
          </a:solidFill>
          <a:latin typeface="+mn-lt"/>
          <a:ea typeface="+mn-ea"/>
          <a:cs typeface="+mn-cs"/>
        </a:defRPr>
      </a:lvl3pPr>
      <a:lvl4pPr marL="1656844" indent="-285704" algn="l" defTabSz="914097" rtl="0" eaLnBrk="1" latinLnBrk="0" hangingPunct="1">
        <a:lnSpc>
          <a:spcPct val="120000"/>
        </a:lnSpc>
        <a:spcBef>
          <a:spcPct val="20000"/>
        </a:spcBef>
        <a:buFont typeface="Arial" panose="020B0604020202020204" pitchFamily="34" charset="0"/>
        <a:buChar char="•"/>
        <a:defRPr sz="1867" kern="1200">
          <a:solidFill>
            <a:srgbClr val="002147"/>
          </a:solidFill>
          <a:latin typeface="+mn-lt"/>
          <a:ea typeface="+mn-ea"/>
          <a:cs typeface="+mn-cs"/>
        </a:defRPr>
      </a:lvl4pPr>
      <a:lvl5pPr marL="2114150" indent="-285704" algn="l" defTabSz="914097" rtl="0" eaLnBrk="1" latinLnBrk="0" hangingPunct="1">
        <a:lnSpc>
          <a:spcPct val="120000"/>
        </a:lnSpc>
        <a:spcBef>
          <a:spcPct val="20000"/>
        </a:spcBef>
        <a:buFont typeface="Arial" panose="020B0604020202020204" pitchFamily="34" charset="0"/>
        <a:buChar char="•"/>
        <a:defRPr sz="1867" kern="1200">
          <a:solidFill>
            <a:srgbClr val="002147"/>
          </a:solidFill>
          <a:latin typeface="+mn-lt"/>
          <a:ea typeface="+mn-ea"/>
          <a:cs typeface="+mn-cs"/>
        </a:defRPr>
      </a:lvl5pPr>
      <a:lvl6pPr marL="2513764" indent="-228526" algn="l" defTabSz="91409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2" indent="-228526" algn="l" defTabSz="91409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1" indent="-228526" algn="l" defTabSz="91409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14" indent="-228526" algn="l" defTabSz="91409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7" rtl="0" eaLnBrk="1" latinLnBrk="0" hangingPunct="1">
        <a:defRPr sz="1867" kern="1200">
          <a:solidFill>
            <a:schemeClr val="tx1"/>
          </a:solidFill>
          <a:latin typeface="+mn-lt"/>
          <a:ea typeface="+mn-ea"/>
          <a:cs typeface="+mn-cs"/>
        </a:defRPr>
      </a:lvl1pPr>
      <a:lvl2pPr marL="457043" algn="l" defTabSz="914097" rtl="0" eaLnBrk="1" latinLnBrk="0" hangingPunct="1">
        <a:defRPr sz="1867" kern="1200">
          <a:solidFill>
            <a:schemeClr val="tx1"/>
          </a:solidFill>
          <a:latin typeface="+mn-lt"/>
          <a:ea typeface="+mn-ea"/>
          <a:cs typeface="+mn-cs"/>
        </a:defRPr>
      </a:lvl2pPr>
      <a:lvl3pPr marL="914097" algn="l" defTabSz="914097" rtl="0" eaLnBrk="1" latinLnBrk="0" hangingPunct="1">
        <a:defRPr sz="1867" kern="1200">
          <a:solidFill>
            <a:schemeClr val="tx1"/>
          </a:solidFill>
          <a:latin typeface="+mn-lt"/>
          <a:ea typeface="+mn-ea"/>
          <a:cs typeface="+mn-cs"/>
        </a:defRPr>
      </a:lvl3pPr>
      <a:lvl4pPr marL="1371144" algn="l" defTabSz="914097" rtl="0" eaLnBrk="1" latinLnBrk="0" hangingPunct="1">
        <a:defRPr sz="1867" kern="1200">
          <a:solidFill>
            <a:schemeClr val="tx1"/>
          </a:solidFill>
          <a:latin typeface="+mn-lt"/>
          <a:ea typeface="+mn-ea"/>
          <a:cs typeface="+mn-cs"/>
        </a:defRPr>
      </a:lvl4pPr>
      <a:lvl5pPr marL="1828193" algn="l" defTabSz="914097" rtl="0" eaLnBrk="1" latinLnBrk="0" hangingPunct="1">
        <a:defRPr sz="1867" kern="1200">
          <a:solidFill>
            <a:schemeClr val="tx1"/>
          </a:solidFill>
          <a:latin typeface="+mn-lt"/>
          <a:ea typeface="+mn-ea"/>
          <a:cs typeface="+mn-cs"/>
        </a:defRPr>
      </a:lvl5pPr>
      <a:lvl6pPr marL="2285246" algn="l" defTabSz="914097" rtl="0" eaLnBrk="1" latinLnBrk="0" hangingPunct="1">
        <a:defRPr sz="1867" kern="1200">
          <a:solidFill>
            <a:schemeClr val="tx1"/>
          </a:solidFill>
          <a:latin typeface="+mn-lt"/>
          <a:ea typeface="+mn-ea"/>
          <a:cs typeface="+mn-cs"/>
        </a:defRPr>
      </a:lvl6pPr>
      <a:lvl7pPr marL="2742290" algn="l" defTabSz="914097" rtl="0" eaLnBrk="1" latinLnBrk="0" hangingPunct="1">
        <a:defRPr sz="1867" kern="1200">
          <a:solidFill>
            <a:schemeClr val="tx1"/>
          </a:solidFill>
          <a:latin typeface="+mn-lt"/>
          <a:ea typeface="+mn-ea"/>
          <a:cs typeface="+mn-cs"/>
        </a:defRPr>
      </a:lvl7pPr>
      <a:lvl8pPr marL="3199335" algn="l" defTabSz="914097" rtl="0" eaLnBrk="1" latinLnBrk="0" hangingPunct="1">
        <a:defRPr sz="1867" kern="1200">
          <a:solidFill>
            <a:schemeClr val="tx1"/>
          </a:solidFill>
          <a:latin typeface="+mn-lt"/>
          <a:ea typeface="+mn-ea"/>
          <a:cs typeface="+mn-cs"/>
        </a:defRPr>
      </a:lvl8pPr>
      <a:lvl9pPr marL="3656379" algn="l" defTabSz="91409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urbanresilienceaction.files.wordpress.com/2015/02/iad.png" TargetMode="Externa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6791DFA-C855-4F23-9FB0-7C42DF7A9E56}"/>
              </a:ext>
            </a:extLst>
          </p:cNvPr>
          <p:cNvSpPr>
            <a:spLocks noGrp="1"/>
          </p:cNvSpPr>
          <p:nvPr>
            <p:ph type="body" sz="quarter" idx="14"/>
          </p:nvPr>
        </p:nvSpPr>
        <p:spPr>
          <a:xfrm>
            <a:off x="0" y="4221088"/>
            <a:ext cx="9144000" cy="2452409"/>
          </a:xfrm>
        </p:spPr>
        <p:txBody>
          <a:bodyPr/>
          <a:lstStyle/>
          <a:p>
            <a:r>
              <a:rPr lang="en-GB" dirty="0"/>
              <a:t>Impact </a:t>
            </a:r>
          </a:p>
        </p:txBody>
      </p:sp>
      <p:sp>
        <p:nvSpPr>
          <p:cNvPr id="5" name="Title 4">
            <a:extLst>
              <a:ext uri="{FF2B5EF4-FFF2-40B4-BE49-F238E27FC236}">
                <a16:creationId xmlns:a16="http://schemas.microsoft.com/office/drawing/2014/main" id="{52C51868-33DF-4461-AB05-931FB2A022E7}"/>
              </a:ext>
            </a:extLst>
          </p:cNvPr>
          <p:cNvSpPr>
            <a:spLocks noGrp="1"/>
          </p:cNvSpPr>
          <p:nvPr>
            <p:ph type="ctrTitle"/>
          </p:nvPr>
        </p:nvSpPr>
        <p:spPr>
          <a:xfrm>
            <a:off x="107504" y="4437112"/>
            <a:ext cx="9144000" cy="1269147"/>
          </a:xfrm>
        </p:spPr>
        <p:txBody>
          <a:bodyPr/>
          <a:lstStyle/>
          <a:p>
            <a:pPr algn="ctr"/>
            <a:r>
              <a:rPr lang="en-GB" sz="3400" b="0" dirty="0">
                <a:solidFill>
                  <a:srgbClr val="FFC000"/>
                </a:solidFill>
                <a:latin typeface="+mn-lt"/>
              </a:rPr>
              <a:t>Conceptions of ‘system change’: </a:t>
            </a:r>
            <a:br>
              <a:rPr lang="en-GB" sz="3400" b="0" dirty="0">
                <a:solidFill>
                  <a:srgbClr val="FFC000"/>
                </a:solidFill>
                <a:latin typeface="+mn-lt"/>
              </a:rPr>
            </a:br>
            <a:r>
              <a:rPr lang="en-GB" sz="3400" b="0" dirty="0">
                <a:solidFill>
                  <a:srgbClr val="FFC000"/>
                </a:solidFill>
                <a:latin typeface="+mn-lt"/>
              </a:rPr>
              <a:t>A practical action focus on global funders</a:t>
            </a:r>
            <a:br>
              <a:rPr lang="en-GB" sz="3400" b="0" dirty="0">
                <a:solidFill>
                  <a:srgbClr val="FFC000"/>
                </a:solidFill>
                <a:latin typeface="+mn-lt"/>
              </a:rPr>
            </a:br>
            <a:endParaRPr lang="en-GB" sz="3400" b="0" dirty="0">
              <a:solidFill>
                <a:srgbClr val="FFC000"/>
              </a:solidFill>
              <a:latin typeface="+mn-lt"/>
            </a:endParaRPr>
          </a:p>
        </p:txBody>
      </p:sp>
      <p:sp>
        <p:nvSpPr>
          <p:cNvPr id="10" name="Subtitle 9">
            <a:extLst>
              <a:ext uri="{FF2B5EF4-FFF2-40B4-BE49-F238E27FC236}">
                <a16:creationId xmlns:a16="http://schemas.microsoft.com/office/drawing/2014/main" id="{75513528-54E6-4AC1-BBE1-717288AF80A1}"/>
              </a:ext>
            </a:extLst>
          </p:cNvPr>
          <p:cNvSpPr>
            <a:spLocks noGrp="1"/>
          </p:cNvSpPr>
          <p:nvPr>
            <p:ph type="subTitle" idx="1"/>
          </p:nvPr>
        </p:nvSpPr>
        <p:spPr>
          <a:xfrm>
            <a:off x="971600" y="5603237"/>
            <a:ext cx="7560840" cy="922107"/>
          </a:xfrm>
        </p:spPr>
        <p:txBody>
          <a:bodyPr>
            <a:noAutofit/>
          </a:bodyPr>
          <a:lstStyle/>
          <a:p>
            <a:pPr algn="ctr">
              <a:lnSpc>
                <a:spcPct val="100000"/>
              </a:lnSpc>
              <a:spcBef>
                <a:spcPts val="0"/>
              </a:spcBef>
            </a:pPr>
            <a:r>
              <a:rPr lang="en-GB" sz="3000" dirty="0">
                <a:solidFill>
                  <a:schemeClr val="bg2"/>
                </a:solidFill>
                <a:latin typeface="+mn-lt"/>
              </a:rPr>
              <a:t>Marc J Ventresca </a:t>
            </a:r>
          </a:p>
          <a:p>
            <a:pPr algn="ctr">
              <a:lnSpc>
                <a:spcPct val="100000"/>
              </a:lnSpc>
              <a:spcBef>
                <a:spcPts val="0"/>
              </a:spcBef>
            </a:pPr>
            <a:r>
              <a:rPr lang="en-GB" sz="2400" dirty="0">
                <a:solidFill>
                  <a:schemeClr val="bg2"/>
                </a:solidFill>
                <a:latin typeface="+mn-lt"/>
              </a:rPr>
              <a:t>marc.ventresca@sbs.ox.ac.uk   @</a:t>
            </a:r>
            <a:r>
              <a:rPr lang="en-GB" sz="2400" dirty="0" err="1">
                <a:solidFill>
                  <a:schemeClr val="bg2"/>
                </a:solidFill>
                <a:latin typeface="+mn-lt"/>
              </a:rPr>
              <a:t>marcventresca</a:t>
            </a:r>
            <a:endParaRPr lang="en-GB" sz="2400" dirty="0">
              <a:solidFill>
                <a:schemeClr val="bg2"/>
              </a:solidFill>
              <a:latin typeface="+mn-lt"/>
            </a:endParaRPr>
          </a:p>
        </p:txBody>
      </p:sp>
      <p:sp>
        <p:nvSpPr>
          <p:cNvPr id="12" name="Picture Placeholder 11">
            <a:extLst>
              <a:ext uri="{FF2B5EF4-FFF2-40B4-BE49-F238E27FC236}">
                <a16:creationId xmlns:a16="http://schemas.microsoft.com/office/drawing/2014/main" id="{181A5692-D687-425C-B5B1-DACF094B6D18}"/>
              </a:ext>
            </a:extLst>
          </p:cNvPr>
          <p:cNvSpPr>
            <a:spLocks noGrp="1"/>
          </p:cNvSpPr>
          <p:nvPr>
            <p:ph type="pic" sz="quarter" idx="23"/>
          </p:nvPr>
        </p:nvSpPr>
        <p:spPr/>
      </p:sp>
      <p:sp>
        <p:nvSpPr>
          <p:cNvPr id="4" name="Slide Number Placeholder 3">
            <a:extLst>
              <a:ext uri="{FF2B5EF4-FFF2-40B4-BE49-F238E27FC236}">
                <a16:creationId xmlns:a16="http://schemas.microsoft.com/office/drawing/2014/main" id="{5F66C122-EDEB-41FE-A17F-7F65F5C4B3AC}"/>
              </a:ext>
            </a:extLst>
          </p:cNvPr>
          <p:cNvSpPr>
            <a:spLocks noGrp="1"/>
          </p:cNvSpPr>
          <p:nvPr>
            <p:ph type="sldNum" sz="quarter" idx="4294967295"/>
          </p:nvPr>
        </p:nvSpPr>
        <p:spPr>
          <a:xfrm>
            <a:off x="6400800" y="5692775"/>
            <a:ext cx="1600200" cy="274638"/>
          </a:xfrm>
        </p:spPr>
        <p:txBody>
          <a:bodyPr/>
          <a:lstStyle/>
          <a:p>
            <a:fld id="{6951B36F-1B9E-4FF7-AA5F-EC289388201B}" type="slidenum">
              <a:rPr lang="en-GB" smtClean="0">
                <a:solidFill>
                  <a:prstClr val="black">
                    <a:tint val="75000"/>
                  </a:prstClr>
                </a:solidFill>
              </a:rPr>
              <a:pPr/>
              <a:t>1</a:t>
            </a:fld>
            <a:endParaRPr lang="en-GB" dirty="0">
              <a:solidFill>
                <a:prstClr val="black">
                  <a:tint val="75000"/>
                </a:prstClr>
              </a:solidFill>
            </a:endParaRPr>
          </a:p>
        </p:txBody>
      </p:sp>
    </p:spTree>
    <p:extLst>
      <p:ext uri="{BB962C8B-B14F-4D97-AF65-F5344CB8AC3E}">
        <p14:creationId xmlns:p14="http://schemas.microsoft.com/office/powerpoint/2010/main" val="151343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A18-EE22-416D-91A5-C0F52954E2ED}"/>
              </a:ext>
            </a:extLst>
          </p:cNvPr>
          <p:cNvSpPr>
            <a:spLocks noGrp="1"/>
          </p:cNvSpPr>
          <p:nvPr>
            <p:ph type="title"/>
          </p:nvPr>
        </p:nvSpPr>
        <p:spPr>
          <a:xfrm>
            <a:off x="1187624" y="188640"/>
            <a:ext cx="7884357" cy="749889"/>
          </a:xfrm>
        </p:spPr>
        <p:txBody>
          <a:bodyPr>
            <a:normAutofit/>
          </a:bodyPr>
          <a:lstStyle/>
          <a:p>
            <a:pPr algn="ctr"/>
            <a:r>
              <a:rPr lang="en-GB" sz="3600" dirty="0">
                <a:solidFill>
                  <a:srgbClr val="002060"/>
                </a:solidFill>
                <a:latin typeface="Helvetica" pitchFamily="2" charset="0"/>
              </a:rPr>
              <a:t>Why talk about ‘systems’? </a:t>
            </a:r>
          </a:p>
        </p:txBody>
      </p:sp>
      <p:sp>
        <p:nvSpPr>
          <p:cNvPr id="3" name="Content Placeholder 2">
            <a:extLst>
              <a:ext uri="{FF2B5EF4-FFF2-40B4-BE49-F238E27FC236}">
                <a16:creationId xmlns:a16="http://schemas.microsoft.com/office/drawing/2014/main" id="{A0655E7B-D95F-4917-81B5-391452366C01}"/>
              </a:ext>
            </a:extLst>
          </p:cNvPr>
          <p:cNvSpPr>
            <a:spLocks noGrp="1"/>
          </p:cNvSpPr>
          <p:nvPr>
            <p:ph idx="1"/>
          </p:nvPr>
        </p:nvSpPr>
        <p:spPr>
          <a:xfrm>
            <a:off x="323528" y="1196753"/>
            <a:ext cx="8449611" cy="5832647"/>
          </a:xfrm>
        </p:spPr>
        <p:txBody>
          <a:bodyPr>
            <a:normAutofit/>
          </a:bodyPr>
          <a:lstStyle/>
          <a:p>
            <a:pPr>
              <a:buFont typeface="Arial" panose="020B0604020202020204" pitchFamily="34" charset="0"/>
              <a:buChar char="•"/>
            </a:pPr>
            <a:r>
              <a:rPr lang="en-GB" sz="2600" dirty="0">
                <a:solidFill>
                  <a:schemeClr val="tx1"/>
                </a:solidFill>
                <a:latin typeface="Helvetica" pitchFamily="2" charset="0"/>
              </a:rPr>
              <a:t>Much lively discussion, focus about ‘systems’ at many levels in many policy sectors. For many:  How to change (fix, refocus, redirect) in intentional ways?</a:t>
            </a:r>
          </a:p>
          <a:p>
            <a:pPr>
              <a:buFont typeface="Arial" panose="020B0604020202020204" pitchFamily="34" charset="0"/>
              <a:buChar char="•"/>
            </a:pPr>
            <a:r>
              <a:rPr lang="en-GB" sz="2600" dirty="0">
                <a:solidFill>
                  <a:schemeClr val="tx1"/>
                </a:solidFill>
                <a:latin typeface="Helvetica" pitchFamily="2" charset="0"/>
              </a:rPr>
              <a:t>However, ‘systems’ has become cultural meme, loosely framed:  Reflect experience, focus beyond single organization solutions</a:t>
            </a:r>
          </a:p>
          <a:p>
            <a:pPr>
              <a:buFont typeface="Arial" panose="020B0604020202020204" pitchFamily="34" charset="0"/>
              <a:buChar char="•"/>
            </a:pPr>
            <a:r>
              <a:rPr lang="en-GB" sz="2600" dirty="0">
                <a:solidFill>
                  <a:schemeClr val="tx1"/>
                </a:solidFill>
                <a:latin typeface="Helvetica" pitchFamily="2" charset="0"/>
              </a:rPr>
              <a:t>How to understand boundaries, interdependencies, systems components, and temporal rhythms? </a:t>
            </a:r>
          </a:p>
          <a:p>
            <a:pPr>
              <a:buFont typeface="Arial" panose="020B0604020202020204" pitchFamily="34" charset="0"/>
              <a:buChar char="•"/>
            </a:pPr>
            <a:r>
              <a:rPr lang="en-GB" sz="2600" dirty="0">
                <a:solidFill>
                  <a:schemeClr val="tx1"/>
                </a:solidFill>
                <a:latin typeface="Helvetica" pitchFamily="2" charset="0"/>
              </a:rPr>
              <a:t>How to ‘hack’ systems (Savaget 2019) based on analogy from computer hackers, in cases across Africa, Brazil.</a:t>
            </a:r>
          </a:p>
        </p:txBody>
      </p:sp>
      <p:sp>
        <p:nvSpPr>
          <p:cNvPr id="4" name="Slide Number Placeholder 3">
            <a:extLst>
              <a:ext uri="{FF2B5EF4-FFF2-40B4-BE49-F238E27FC236}">
                <a16:creationId xmlns:a16="http://schemas.microsoft.com/office/drawing/2014/main" id="{E6BCCA21-46F7-4927-B46F-36FE32C39DA2}"/>
              </a:ext>
            </a:extLst>
          </p:cNvPr>
          <p:cNvSpPr>
            <a:spLocks noGrp="1"/>
          </p:cNvSpPr>
          <p:nvPr>
            <p:ph type="sldNum" sz="quarter" idx="12"/>
          </p:nvPr>
        </p:nvSpPr>
        <p:spPr/>
        <p:txBody>
          <a:bodyPr/>
          <a:lstStyle/>
          <a:p>
            <a:fld id="{6951B36F-1B9E-4FF7-AA5F-EC289388201B}" type="slidenum">
              <a:rPr lang="en-GB" smtClean="0">
                <a:solidFill>
                  <a:prstClr val="black">
                    <a:tint val="75000"/>
                  </a:prstClr>
                </a:solidFill>
              </a:rPr>
              <a:pPr/>
              <a:t>10</a:t>
            </a:fld>
            <a:endParaRPr lang="en-GB">
              <a:solidFill>
                <a:prstClr val="black">
                  <a:tint val="75000"/>
                </a:prstClr>
              </a:solidFill>
            </a:endParaRPr>
          </a:p>
        </p:txBody>
      </p:sp>
      <p:sp>
        <p:nvSpPr>
          <p:cNvPr id="5" name="TextBox 4">
            <a:extLst>
              <a:ext uri="{FF2B5EF4-FFF2-40B4-BE49-F238E27FC236}">
                <a16:creationId xmlns:a16="http://schemas.microsoft.com/office/drawing/2014/main" id="{78274109-1A19-044B-A81D-AC9155497CAD}"/>
              </a:ext>
            </a:extLst>
          </p:cNvPr>
          <p:cNvSpPr txBox="1"/>
          <p:nvPr/>
        </p:nvSpPr>
        <p:spPr>
          <a:xfrm>
            <a:off x="2195736" y="836712"/>
            <a:ext cx="2258503" cy="276999"/>
          </a:xfrm>
          <a:prstGeom prst="rect">
            <a:avLst/>
          </a:prstGeom>
          <a:noFill/>
        </p:spPr>
        <p:txBody>
          <a:bodyPr wrap="none" rtlCol="0">
            <a:spAutoFit/>
          </a:bodyPr>
          <a:lstStyle/>
          <a:p>
            <a:r>
              <a:rPr lang="en-US" sz="1200" dirty="0"/>
              <a:t>Adapted from </a:t>
            </a:r>
            <a:r>
              <a:rPr lang="en-US" sz="1200" dirty="0" err="1"/>
              <a:t>Ventresca</a:t>
            </a:r>
            <a:r>
              <a:rPr lang="en-US" sz="1200" dirty="0"/>
              <a:t>, 2019</a:t>
            </a:r>
          </a:p>
        </p:txBody>
      </p:sp>
    </p:spTree>
    <p:extLst>
      <p:ext uri="{BB962C8B-B14F-4D97-AF65-F5344CB8AC3E}">
        <p14:creationId xmlns:p14="http://schemas.microsoft.com/office/powerpoint/2010/main" val="4186158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B9811-1894-B041-956C-74B01B81BDDC}"/>
              </a:ext>
            </a:extLst>
          </p:cNvPr>
          <p:cNvSpPr>
            <a:spLocks noGrp="1"/>
          </p:cNvSpPr>
          <p:nvPr>
            <p:ph idx="1"/>
          </p:nvPr>
        </p:nvSpPr>
        <p:spPr>
          <a:xfrm>
            <a:off x="457199" y="980728"/>
            <a:ext cx="8435281" cy="6461555"/>
          </a:xfrm>
        </p:spPr>
        <p:txBody>
          <a:bodyPr>
            <a:normAutofit/>
          </a:bodyPr>
          <a:lstStyle/>
          <a:p>
            <a:pPr marL="0" indent="0">
              <a:lnSpc>
                <a:spcPct val="110000"/>
              </a:lnSpc>
              <a:spcBef>
                <a:spcPts val="0"/>
              </a:spcBef>
              <a:buNone/>
            </a:pPr>
            <a:r>
              <a:rPr lang="en-US" sz="2600" dirty="0">
                <a:solidFill>
                  <a:schemeClr val="tx1"/>
                </a:solidFill>
                <a:latin typeface="Helvetica" pitchFamily="2" charset="0"/>
              </a:rPr>
              <a:t>Foundation grants support projects on  1) Impact investing and 2) Systems Change Observatory (SCO).</a:t>
            </a:r>
          </a:p>
          <a:p>
            <a:pPr marL="0" indent="0">
              <a:lnSpc>
                <a:spcPct val="110000"/>
              </a:lnSpc>
              <a:spcBef>
                <a:spcPts val="0"/>
              </a:spcBef>
              <a:buNone/>
            </a:pPr>
            <a:endParaRPr lang="en-US" sz="2600" dirty="0">
              <a:solidFill>
                <a:schemeClr val="tx1"/>
              </a:solidFill>
              <a:latin typeface="Helvetica" pitchFamily="2" charset="0"/>
            </a:endParaRPr>
          </a:p>
          <a:p>
            <a:pPr marL="0" indent="0">
              <a:lnSpc>
                <a:spcPct val="110000"/>
              </a:lnSpc>
              <a:spcBef>
                <a:spcPts val="0"/>
              </a:spcBef>
              <a:buNone/>
            </a:pPr>
            <a:r>
              <a:rPr lang="en-US" sz="2600" dirty="0">
                <a:solidFill>
                  <a:schemeClr val="tx1"/>
                </a:solidFill>
                <a:latin typeface="Helvetica" pitchFamily="2" charset="0"/>
              </a:rPr>
              <a:t>The SCO portfolio has 3 work packages:</a:t>
            </a:r>
          </a:p>
          <a:p>
            <a:pPr>
              <a:lnSpc>
                <a:spcPct val="110000"/>
              </a:lnSpc>
              <a:spcBef>
                <a:spcPts val="0"/>
              </a:spcBef>
              <a:buFont typeface="Arial" panose="020B0604020202020204" pitchFamily="34" charset="0"/>
              <a:buChar char="•"/>
            </a:pPr>
            <a:r>
              <a:rPr lang="en-US" sz="2600" dirty="0">
                <a:solidFill>
                  <a:schemeClr val="tx1"/>
                </a:solidFill>
                <a:latin typeface="Helvetica" pitchFamily="2" charset="0"/>
              </a:rPr>
              <a:t>Narratives of systems change:  How frames, models, templates influence how people see problems, solutions, obstacles, challenges.  With P Savaget.</a:t>
            </a:r>
          </a:p>
          <a:p>
            <a:pPr>
              <a:lnSpc>
                <a:spcPct val="110000"/>
              </a:lnSpc>
              <a:spcBef>
                <a:spcPts val="0"/>
              </a:spcBef>
              <a:buFont typeface="Arial" panose="020B0604020202020204" pitchFamily="34" charset="0"/>
              <a:buChar char="•"/>
            </a:pPr>
            <a:r>
              <a:rPr lang="en-US" sz="2600" dirty="0">
                <a:solidFill>
                  <a:schemeClr val="tx1"/>
                </a:solidFill>
                <a:latin typeface="Helvetica" pitchFamily="2" charset="0"/>
              </a:rPr>
              <a:t>Pathways of  social impact ventures that focus on systems change.  Current project, starting with Skoll venture data.  Where do you get to , based on where you start</a:t>
            </a:r>
          </a:p>
          <a:p>
            <a:pPr>
              <a:lnSpc>
                <a:spcPct val="110000"/>
              </a:lnSpc>
              <a:spcBef>
                <a:spcPts val="0"/>
              </a:spcBef>
              <a:buFont typeface="Arial" panose="020B0604020202020204" pitchFamily="34" charset="0"/>
              <a:buChar char="•"/>
            </a:pPr>
            <a:r>
              <a:rPr lang="en-US" sz="2600" dirty="0">
                <a:solidFill>
                  <a:schemeClr val="tx1"/>
                </a:solidFill>
                <a:latin typeface="Helvetica" pitchFamily="2" charset="0"/>
              </a:rPr>
              <a:t>Lessons from technology innovation: Impact features, caution/skepticism about  only tech ‘solutions’</a:t>
            </a:r>
          </a:p>
        </p:txBody>
      </p:sp>
      <p:sp>
        <p:nvSpPr>
          <p:cNvPr id="4" name="Slide Number Placeholder 3">
            <a:extLst>
              <a:ext uri="{FF2B5EF4-FFF2-40B4-BE49-F238E27FC236}">
                <a16:creationId xmlns:a16="http://schemas.microsoft.com/office/drawing/2014/main" id="{40CD0BB2-1536-914A-B1E4-B7C72F4542A1}"/>
              </a:ext>
            </a:extLst>
          </p:cNvPr>
          <p:cNvSpPr>
            <a:spLocks noGrp="1"/>
          </p:cNvSpPr>
          <p:nvPr>
            <p:ph type="sldNum" sz="quarter" idx="12"/>
          </p:nvPr>
        </p:nvSpPr>
        <p:spPr/>
        <p:txBody>
          <a:bodyPr/>
          <a:lstStyle/>
          <a:p>
            <a:fld id="{6951B36F-1B9E-4FF7-AA5F-EC289388201B}" type="slidenum">
              <a:rPr lang="en-GB" smtClean="0">
                <a:solidFill>
                  <a:prstClr val="black">
                    <a:tint val="75000"/>
                  </a:prstClr>
                </a:solidFill>
              </a:rPr>
              <a:pPr/>
              <a:t>11</a:t>
            </a:fld>
            <a:endParaRPr lang="en-GB">
              <a:solidFill>
                <a:prstClr val="black">
                  <a:tint val="75000"/>
                </a:prstClr>
              </a:solidFill>
            </a:endParaRPr>
          </a:p>
        </p:txBody>
      </p:sp>
      <p:sp>
        <p:nvSpPr>
          <p:cNvPr id="5" name="Title 1">
            <a:extLst>
              <a:ext uri="{FF2B5EF4-FFF2-40B4-BE49-F238E27FC236}">
                <a16:creationId xmlns:a16="http://schemas.microsoft.com/office/drawing/2014/main" id="{F352F327-D3AC-F749-83C0-CE9718502423}"/>
              </a:ext>
            </a:extLst>
          </p:cNvPr>
          <p:cNvSpPr>
            <a:spLocks noGrp="1"/>
          </p:cNvSpPr>
          <p:nvPr>
            <p:ph type="title"/>
          </p:nvPr>
        </p:nvSpPr>
        <p:spPr>
          <a:xfrm>
            <a:off x="1259632" y="177996"/>
            <a:ext cx="7812350" cy="749889"/>
          </a:xfrm>
        </p:spPr>
        <p:txBody>
          <a:bodyPr>
            <a:normAutofit/>
          </a:bodyPr>
          <a:lstStyle/>
          <a:p>
            <a:pPr algn="ctr"/>
            <a:r>
              <a:rPr lang="en-GB" sz="3600" dirty="0">
                <a:solidFill>
                  <a:srgbClr val="002060"/>
                </a:solidFill>
                <a:latin typeface="Helvetica" pitchFamily="2" charset="0"/>
              </a:rPr>
              <a:t>Skoll Centre research focus</a:t>
            </a:r>
          </a:p>
        </p:txBody>
      </p:sp>
    </p:spTree>
    <p:extLst>
      <p:ext uri="{BB962C8B-B14F-4D97-AF65-F5344CB8AC3E}">
        <p14:creationId xmlns:p14="http://schemas.microsoft.com/office/powerpoint/2010/main" val="2702537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CCA21-46F7-4927-B46F-36FE32C39DA2}"/>
              </a:ext>
            </a:extLst>
          </p:cNvPr>
          <p:cNvSpPr>
            <a:spLocks noGrp="1"/>
          </p:cNvSpPr>
          <p:nvPr>
            <p:ph type="sldNum" sz="quarter" idx="12"/>
          </p:nvPr>
        </p:nvSpPr>
        <p:spPr/>
        <p:txBody>
          <a:bodyPr/>
          <a:lstStyle/>
          <a:p>
            <a:fld id="{6951B36F-1B9E-4FF7-AA5F-EC289388201B}" type="slidenum">
              <a:rPr lang="en-GB" smtClean="0">
                <a:solidFill>
                  <a:prstClr val="black">
                    <a:tint val="75000"/>
                  </a:prstClr>
                </a:solidFill>
              </a:rPr>
              <a:pPr/>
              <a:t>12</a:t>
            </a:fld>
            <a:endParaRPr lang="en-GB" dirty="0">
              <a:solidFill>
                <a:prstClr val="black">
                  <a:tint val="75000"/>
                </a:prstClr>
              </a:solidFill>
            </a:endParaRPr>
          </a:p>
        </p:txBody>
      </p:sp>
      <p:sp>
        <p:nvSpPr>
          <p:cNvPr id="7" name="Rectangle 6">
            <a:extLst>
              <a:ext uri="{FF2B5EF4-FFF2-40B4-BE49-F238E27FC236}">
                <a16:creationId xmlns:a16="http://schemas.microsoft.com/office/drawing/2014/main" id="{67A21B12-27C4-9640-8E17-4F8207909271}"/>
              </a:ext>
            </a:extLst>
          </p:cNvPr>
          <p:cNvSpPr/>
          <p:nvPr/>
        </p:nvSpPr>
        <p:spPr>
          <a:xfrm>
            <a:off x="899592" y="1484784"/>
            <a:ext cx="7344816" cy="3108543"/>
          </a:xfrm>
          <a:prstGeom prst="rect">
            <a:avLst/>
          </a:prstGeom>
        </p:spPr>
        <p:txBody>
          <a:bodyPr wrap="square">
            <a:spAutoFit/>
          </a:bodyPr>
          <a:lstStyle/>
          <a:p>
            <a:pPr marL="571500" indent="-571500">
              <a:buFont typeface="Arial" panose="020B0604020202020204" pitchFamily="34" charset="0"/>
              <a:buChar char="•"/>
            </a:pPr>
            <a:r>
              <a:rPr lang="en-GB" sz="2800" dirty="0"/>
              <a:t>How do key global and other funders define systems change?  What are available conceptions of system change? </a:t>
            </a:r>
          </a:p>
          <a:p>
            <a:pPr marL="571500" indent="-571500">
              <a:buFont typeface="Arial" panose="020B0604020202020204" pitchFamily="34" charset="0"/>
              <a:buChar char="•"/>
            </a:pPr>
            <a:endParaRPr lang="en-GB" sz="2800" dirty="0"/>
          </a:p>
          <a:p>
            <a:pPr marL="571500" indent="-571500">
              <a:buFont typeface="Arial" panose="020B0604020202020204" pitchFamily="34" charset="0"/>
              <a:buChar char="•"/>
            </a:pPr>
            <a:r>
              <a:rPr lang="en-GB" sz="2800" dirty="0"/>
              <a:t>According to whom?</a:t>
            </a:r>
          </a:p>
          <a:p>
            <a:endParaRPr lang="en-GB" sz="2800" dirty="0"/>
          </a:p>
          <a:p>
            <a:pPr marL="571500" indent="-571500">
              <a:buFont typeface="Arial" panose="020B0604020202020204" pitchFamily="34" charset="0"/>
              <a:buChar char="•"/>
            </a:pPr>
            <a:r>
              <a:rPr lang="en-GB" sz="2800" dirty="0"/>
              <a:t>And (why) do these conceptions matter?</a:t>
            </a:r>
          </a:p>
        </p:txBody>
      </p:sp>
      <p:sp>
        <p:nvSpPr>
          <p:cNvPr id="2" name="TextBox 1">
            <a:extLst>
              <a:ext uri="{FF2B5EF4-FFF2-40B4-BE49-F238E27FC236}">
                <a16:creationId xmlns:a16="http://schemas.microsoft.com/office/drawing/2014/main" id="{AEC5CC1F-3B34-401C-BD8E-4363A551E12C}"/>
              </a:ext>
            </a:extLst>
          </p:cNvPr>
          <p:cNvSpPr txBox="1"/>
          <p:nvPr/>
        </p:nvSpPr>
        <p:spPr>
          <a:xfrm>
            <a:off x="1979712" y="332656"/>
            <a:ext cx="6984776" cy="615553"/>
          </a:xfrm>
          <a:prstGeom prst="rect">
            <a:avLst/>
          </a:prstGeom>
          <a:noFill/>
        </p:spPr>
        <p:txBody>
          <a:bodyPr wrap="square" rtlCol="0">
            <a:spAutoFit/>
          </a:bodyPr>
          <a:lstStyle/>
          <a:p>
            <a:r>
              <a:rPr lang="en-GB" sz="3400" b="1" dirty="0"/>
              <a:t>Skoll research questions</a:t>
            </a:r>
          </a:p>
        </p:txBody>
      </p:sp>
    </p:spTree>
    <p:extLst>
      <p:ext uri="{BB962C8B-B14F-4D97-AF65-F5344CB8AC3E}">
        <p14:creationId xmlns:p14="http://schemas.microsoft.com/office/powerpoint/2010/main" val="1601412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BCCA21-46F7-4927-B46F-36FE32C39DA2}"/>
              </a:ext>
            </a:extLst>
          </p:cNvPr>
          <p:cNvSpPr>
            <a:spLocks noGrp="1"/>
          </p:cNvSpPr>
          <p:nvPr>
            <p:ph type="sldNum" sz="quarter" idx="12"/>
          </p:nvPr>
        </p:nvSpPr>
        <p:spPr/>
        <p:txBody>
          <a:bodyPr/>
          <a:lstStyle/>
          <a:p>
            <a:fld id="{6951B36F-1B9E-4FF7-AA5F-EC289388201B}" type="slidenum">
              <a:rPr lang="en-GB" smtClean="0">
                <a:solidFill>
                  <a:prstClr val="black">
                    <a:tint val="75000"/>
                  </a:prstClr>
                </a:solidFill>
              </a:rPr>
              <a:pPr/>
              <a:t>13</a:t>
            </a:fld>
            <a:endParaRPr lang="en-GB" dirty="0">
              <a:solidFill>
                <a:prstClr val="black">
                  <a:tint val="75000"/>
                </a:prstClr>
              </a:solidFill>
            </a:endParaRPr>
          </a:p>
        </p:txBody>
      </p:sp>
      <p:sp>
        <p:nvSpPr>
          <p:cNvPr id="5" name="Title 1">
            <a:extLst>
              <a:ext uri="{FF2B5EF4-FFF2-40B4-BE49-F238E27FC236}">
                <a16:creationId xmlns:a16="http://schemas.microsoft.com/office/drawing/2014/main" id="{44C69CA2-B19E-D54A-BD0B-93060D1C1566}"/>
              </a:ext>
            </a:extLst>
          </p:cNvPr>
          <p:cNvSpPr>
            <a:spLocks noGrp="1"/>
          </p:cNvSpPr>
          <p:nvPr>
            <p:ph type="title"/>
          </p:nvPr>
        </p:nvSpPr>
        <p:spPr>
          <a:xfrm>
            <a:off x="2088243" y="86823"/>
            <a:ext cx="8820461" cy="749889"/>
          </a:xfrm>
        </p:spPr>
        <p:txBody>
          <a:bodyPr>
            <a:normAutofit/>
          </a:bodyPr>
          <a:lstStyle/>
          <a:p>
            <a:r>
              <a:rPr lang="en-GB" sz="3600" dirty="0">
                <a:solidFill>
                  <a:srgbClr val="002060"/>
                </a:solidFill>
                <a:latin typeface="Helvetica" pitchFamily="2" charset="0"/>
              </a:rPr>
              <a:t>Study design, methods</a:t>
            </a:r>
          </a:p>
        </p:txBody>
      </p:sp>
      <p:sp>
        <p:nvSpPr>
          <p:cNvPr id="2" name="TextBox 1">
            <a:extLst>
              <a:ext uri="{FF2B5EF4-FFF2-40B4-BE49-F238E27FC236}">
                <a16:creationId xmlns:a16="http://schemas.microsoft.com/office/drawing/2014/main" id="{A86C99C1-F408-FF40-AB51-71E995304C53}"/>
              </a:ext>
            </a:extLst>
          </p:cNvPr>
          <p:cNvSpPr txBox="1"/>
          <p:nvPr/>
        </p:nvSpPr>
        <p:spPr>
          <a:xfrm>
            <a:off x="395536" y="863416"/>
            <a:ext cx="8416318" cy="6093976"/>
          </a:xfrm>
          <a:prstGeom prst="rect">
            <a:avLst/>
          </a:prstGeom>
          <a:noFill/>
        </p:spPr>
        <p:txBody>
          <a:bodyPr wrap="square" rtlCol="0">
            <a:spAutoFit/>
          </a:bodyPr>
          <a:lstStyle/>
          <a:p>
            <a:pPr marL="457200" indent="-457200">
              <a:buFont typeface="Arial" panose="020B0604020202020204" pitchFamily="34" charset="0"/>
              <a:buChar char="•"/>
            </a:pPr>
            <a:r>
              <a:rPr lang="en-US" sz="2600" dirty="0">
                <a:latin typeface="Helvetica" pitchFamily="2" charset="0"/>
              </a:rPr>
              <a:t>Initial sample of visible, large-scale funders of systems change activities:</a:t>
            </a:r>
          </a:p>
          <a:p>
            <a:pPr marL="914400" lvl="1" indent="-457200">
              <a:buFont typeface="Arial" panose="020B0604020202020204" pitchFamily="34" charset="0"/>
              <a:buChar char="•"/>
            </a:pPr>
            <a:r>
              <a:rPr lang="en-US" sz="2600" dirty="0">
                <a:latin typeface="Helvetica" pitchFamily="2" charset="0"/>
              </a:rPr>
              <a:t>Acumen, Ashoka, Bertha Centre, Echoing Green, Gates, Rockefeller, Schwab and Skoll</a:t>
            </a:r>
          </a:p>
          <a:p>
            <a:pPr marL="914400" lvl="1" indent="-457200">
              <a:buFont typeface="Arial" panose="020B0604020202020204" pitchFamily="34" charset="0"/>
              <a:buChar char="•"/>
            </a:pPr>
            <a:r>
              <a:rPr lang="en-US" sz="2600" dirty="0">
                <a:latin typeface="Helvetica" pitchFamily="2" charset="0"/>
              </a:rPr>
              <a:t>Increase sample to include more variation in funder types</a:t>
            </a:r>
          </a:p>
          <a:p>
            <a:pPr marL="457200" indent="-457200">
              <a:buFont typeface="Arial" panose="020B0604020202020204" pitchFamily="34" charset="0"/>
              <a:buChar char="•"/>
            </a:pPr>
            <a:endParaRPr lang="en-US" sz="2600" dirty="0">
              <a:latin typeface="Helvetica" pitchFamily="2" charset="0"/>
            </a:endParaRPr>
          </a:p>
          <a:p>
            <a:pPr marL="457200" indent="-457200">
              <a:buFont typeface="Arial" panose="020B0604020202020204" pitchFamily="34" charset="0"/>
              <a:buChar char="•"/>
            </a:pPr>
            <a:r>
              <a:rPr lang="en-US" sz="2600" dirty="0">
                <a:latin typeface="Helvetica" pitchFamily="2" charset="0"/>
              </a:rPr>
              <a:t>Research design:  Code source public text from 2019 to generate early, initial data.  Next steps to code from archival sources for 2009 and 2014</a:t>
            </a:r>
          </a:p>
          <a:p>
            <a:pPr marL="457200" indent="-457200">
              <a:buFont typeface="Arial" panose="020B0604020202020204" pitchFamily="34" charset="0"/>
              <a:buChar char="•"/>
            </a:pPr>
            <a:r>
              <a:rPr lang="en-US" sz="2600" dirty="0">
                <a:latin typeface="Helvetica" pitchFamily="2" charset="0"/>
              </a:rPr>
              <a:t>Exploratory, open textual coding:  </a:t>
            </a:r>
            <a:r>
              <a:rPr lang="en-GB" sz="2600" dirty="0">
                <a:latin typeface="Helvetica" pitchFamily="2" charset="0"/>
              </a:rPr>
              <a:t>1st order codes: </a:t>
            </a:r>
          </a:p>
          <a:p>
            <a:pPr marL="457200" indent="-457200">
              <a:buFontTx/>
              <a:buChar char="-"/>
            </a:pPr>
            <a:r>
              <a:rPr lang="en-GB" sz="2600" dirty="0">
                <a:latin typeface="Helvetica" pitchFamily="2" charset="0"/>
              </a:rPr>
              <a:t>Level of the organization; </a:t>
            </a:r>
          </a:p>
          <a:p>
            <a:pPr marL="457200" indent="-457200">
              <a:buFontTx/>
              <a:buChar char="-"/>
            </a:pPr>
            <a:r>
              <a:rPr lang="en-GB" sz="2600" dirty="0">
                <a:latin typeface="Helvetica" pitchFamily="2" charset="0"/>
              </a:rPr>
              <a:t>Nature of system;</a:t>
            </a:r>
          </a:p>
          <a:p>
            <a:pPr marL="457200" indent="-457200">
              <a:buFontTx/>
              <a:buChar char="-"/>
            </a:pPr>
            <a:r>
              <a:rPr lang="en-GB" sz="2600" dirty="0">
                <a:latin typeface="Helvetica" pitchFamily="2" charset="0"/>
              </a:rPr>
              <a:t>Emphasis on purposeful, distributed change interventions</a:t>
            </a:r>
            <a:endParaRPr lang="en-US" sz="2600" dirty="0">
              <a:latin typeface="Helvetica" pitchFamily="2" charset="0"/>
            </a:endParaRPr>
          </a:p>
        </p:txBody>
      </p:sp>
    </p:spTree>
    <p:extLst>
      <p:ext uri="{BB962C8B-B14F-4D97-AF65-F5344CB8AC3E}">
        <p14:creationId xmlns:p14="http://schemas.microsoft.com/office/powerpoint/2010/main" val="64853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6D420-22F3-42D4-958C-066AF4EB5F73}"/>
              </a:ext>
            </a:extLst>
          </p:cNvPr>
          <p:cNvSpPr>
            <a:spLocks noGrp="1"/>
          </p:cNvSpPr>
          <p:nvPr>
            <p:ph type="title"/>
          </p:nvPr>
        </p:nvSpPr>
        <p:spPr>
          <a:xfrm>
            <a:off x="1835696" y="220670"/>
            <a:ext cx="7308304" cy="749889"/>
          </a:xfrm>
        </p:spPr>
        <p:txBody>
          <a:bodyPr>
            <a:noAutofit/>
          </a:bodyPr>
          <a:lstStyle/>
          <a:p>
            <a:r>
              <a:rPr lang="en-GB" sz="3000" dirty="0">
                <a:solidFill>
                  <a:srgbClr val="002060"/>
                </a:solidFill>
                <a:latin typeface="Helvetica" pitchFamily="2" charset="0"/>
              </a:rPr>
              <a:t>Systems change:  Initial conceptions from incumbent funders </a:t>
            </a:r>
            <a:r>
              <a:rPr lang="en-GB" sz="2000" b="0" dirty="0">
                <a:solidFill>
                  <a:srgbClr val="002060"/>
                </a:solidFill>
                <a:latin typeface="Helvetica" pitchFamily="2" charset="0"/>
              </a:rPr>
              <a:t>(Savaget &amp; Ventresca)</a:t>
            </a:r>
          </a:p>
        </p:txBody>
      </p:sp>
      <p:sp>
        <p:nvSpPr>
          <p:cNvPr id="3" name="Content Placeholder 2">
            <a:extLst>
              <a:ext uri="{FF2B5EF4-FFF2-40B4-BE49-F238E27FC236}">
                <a16:creationId xmlns:a16="http://schemas.microsoft.com/office/drawing/2014/main" id="{598DF057-6DFC-4E32-85DB-528A8EE39CF9}"/>
              </a:ext>
            </a:extLst>
          </p:cNvPr>
          <p:cNvSpPr>
            <a:spLocks noGrp="1"/>
          </p:cNvSpPr>
          <p:nvPr>
            <p:ph idx="1"/>
          </p:nvPr>
        </p:nvSpPr>
        <p:spPr>
          <a:xfrm>
            <a:off x="416701" y="1335684"/>
            <a:ext cx="8727299" cy="5112568"/>
          </a:xfrm>
        </p:spPr>
        <p:txBody>
          <a:bodyPr>
            <a:noAutofit/>
          </a:bodyPr>
          <a:lstStyle/>
          <a:p>
            <a:pPr marL="0" indent="0">
              <a:lnSpc>
                <a:spcPct val="150000"/>
              </a:lnSpc>
              <a:spcBef>
                <a:spcPts val="0"/>
              </a:spcBef>
              <a:buNone/>
            </a:pPr>
            <a:r>
              <a:rPr lang="en-GB" sz="2800" dirty="0">
                <a:solidFill>
                  <a:schemeClr val="tx1"/>
                </a:solidFill>
                <a:latin typeface="Helvetica" pitchFamily="2" charset="0"/>
              </a:rPr>
              <a:t>1. Disrupt the status quo</a:t>
            </a:r>
          </a:p>
          <a:p>
            <a:pPr marL="0" indent="0">
              <a:lnSpc>
                <a:spcPct val="150000"/>
              </a:lnSpc>
              <a:spcBef>
                <a:spcPts val="0"/>
              </a:spcBef>
              <a:buNone/>
            </a:pPr>
            <a:r>
              <a:rPr lang="en-GB" sz="2800" dirty="0">
                <a:solidFill>
                  <a:schemeClr val="tx1"/>
                </a:solidFill>
                <a:latin typeface="Helvetica" pitchFamily="2" charset="0"/>
              </a:rPr>
              <a:t>2. Influence chains of cause-and-effect</a:t>
            </a:r>
          </a:p>
          <a:p>
            <a:pPr marL="0" indent="0">
              <a:lnSpc>
                <a:spcPct val="150000"/>
              </a:lnSpc>
              <a:spcBef>
                <a:spcPts val="0"/>
              </a:spcBef>
              <a:buNone/>
            </a:pPr>
            <a:r>
              <a:rPr lang="en-GB" sz="2800" dirty="0">
                <a:solidFill>
                  <a:schemeClr val="tx1"/>
                </a:solidFill>
                <a:latin typeface="Helvetica" pitchFamily="2" charset="0"/>
              </a:rPr>
              <a:t>3. Empower agents</a:t>
            </a:r>
          </a:p>
          <a:p>
            <a:pPr marL="0" indent="0">
              <a:lnSpc>
                <a:spcPct val="150000"/>
              </a:lnSpc>
              <a:spcBef>
                <a:spcPts val="0"/>
              </a:spcBef>
              <a:buNone/>
            </a:pPr>
            <a:r>
              <a:rPr lang="en-GB" sz="2800" dirty="0">
                <a:solidFill>
                  <a:schemeClr val="tx1"/>
                </a:solidFill>
                <a:latin typeface="Helvetica" pitchFamily="2" charset="0"/>
              </a:rPr>
              <a:t>4. Coordinate agents better </a:t>
            </a:r>
          </a:p>
          <a:p>
            <a:pPr marL="0" indent="0">
              <a:lnSpc>
                <a:spcPct val="150000"/>
              </a:lnSpc>
              <a:spcBef>
                <a:spcPts val="0"/>
              </a:spcBef>
              <a:buNone/>
            </a:pPr>
            <a:r>
              <a:rPr lang="en-GB" sz="2800" dirty="0">
                <a:solidFill>
                  <a:schemeClr val="tx1"/>
                </a:solidFill>
                <a:latin typeface="Helvetica" pitchFamily="2" charset="0"/>
              </a:rPr>
              <a:t>5. Scale up </a:t>
            </a:r>
          </a:p>
          <a:p>
            <a:pPr marL="0" indent="0">
              <a:lnSpc>
                <a:spcPct val="150000"/>
              </a:lnSpc>
              <a:spcBef>
                <a:spcPts val="0"/>
              </a:spcBef>
              <a:buNone/>
            </a:pPr>
            <a:r>
              <a:rPr lang="en-GB" sz="2800" dirty="0">
                <a:solidFill>
                  <a:schemeClr val="tx1"/>
                </a:solidFill>
                <a:latin typeface="Helvetica" pitchFamily="2" charset="0"/>
              </a:rPr>
              <a:t>6. Scale deep </a:t>
            </a:r>
          </a:p>
          <a:p>
            <a:pPr marL="0" indent="0">
              <a:lnSpc>
                <a:spcPct val="150000"/>
              </a:lnSpc>
              <a:spcBef>
                <a:spcPts val="0"/>
              </a:spcBef>
              <a:buNone/>
            </a:pPr>
            <a:r>
              <a:rPr lang="en-GB" sz="2800" dirty="0">
                <a:solidFill>
                  <a:schemeClr val="tx1"/>
                </a:solidFill>
                <a:latin typeface="Helvetica" pitchFamily="2" charset="0"/>
              </a:rPr>
              <a:t>7. Impact beyond organisational level</a:t>
            </a:r>
          </a:p>
        </p:txBody>
      </p:sp>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14</a:t>
            </a:fld>
            <a:endParaRPr lang="en-GB"/>
          </a:p>
        </p:txBody>
      </p:sp>
    </p:spTree>
    <p:extLst>
      <p:ext uri="{BB962C8B-B14F-4D97-AF65-F5344CB8AC3E}">
        <p14:creationId xmlns:p14="http://schemas.microsoft.com/office/powerpoint/2010/main" val="4141348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15</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1835696" y="249545"/>
            <a:ext cx="6984776" cy="1015663"/>
          </a:xfrm>
          <a:prstGeom prst="rect">
            <a:avLst/>
          </a:prstGeom>
        </p:spPr>
        <p:txBody>
          <a:bodyPr wrap="square">
            <a:spAutoFit/>
          </a:bodyPr>
          <a:lstStyle/>
          <a:p>
            <a:pPr algn="ctr">
              <a:spcAft>
                <a:spcPts val="0"/>
              </a:spcAft>
            </a:pPr>
            <a:r>
              <a:rPr lang="en-GB" sz="3200" b="1" i="1" dirty="0">
                <a:latin typeface="Helvetica" pitchFamily="2" charset="0"/>
                <a:ea typeface="Calibri" panose="020F0502020204030204" pitchFamily="34" charset="0"/>
                <a:cs typeface="Arial" panose="020B0604020202020204" pitchFamily="34" charset="0"/>
              </a:rPr>
              <a:t>1. Disrupting the status quo</a:t>
            </a:r>
          </a:p>
          <a:p>
            <a:pPr marL="514350" indent="-514350" algn="ctr">
              <a:spcAft>
                <a:spcPts val="0"/>
              </a:spcAft>
              <a:buAutoNum type="arabicPeriod"/>
            </a:pPr>
            <a:endParaRPr lang="en-GB" sz="2800" u="sng" dirty="0">
              <a:solidFill>
                <a:srgbClr val="002060"/>
              </a:solidFill>
              <a:latin typeface="Helvetica" pitchFamily="2" charset="0"/>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AEEFCB9-BB06-AC44-8C16-75DD1786E3D4}"/>
              </a:ext>
            </a:extLst>
          </p:cNvPr>
          <p:cNvSpPr/>
          <p:nvPr/>
        </p:nvSpPr>
        <p:spPr>
          <a:xfrm>
            <a:off x="551904" y="1700808"/>
            <a:ext cx="8147249" cy="3693319"/>
          </a:xfrm>
          <a:prstGeom prst="rect">
            <a:avLst/>
          </a:prstGeom>
        </p:spPr>
        <p:txBody>
          <a:bodyPr wrap="square">
            <a:spAutoFit/>
          </a:bodyPr>
          <a:lstStyle/>
          <a:p>
            <a:pPr>
              <a:spcAft>
                <a:spcPts val="0"/>
              </a:spcAft>
            </a:pPr>
            <a:r>
              <a:rPr lang="en-GB" sz="2600" dirty="0">
                <a:latin typeface="Helvetica" pitchFamily="2" charset="0"/>
                <a:ea typeface="Calibri" panose="020F0502020204030204" pitchFamily="34" charset="0"/>
                <a:cs typeface="Arial" panose="020B0604020202020204" pitchFamily="34" charset="0"/>
              </a:rPr>
              <a:t>Assumes undesired </a:t>
            </a:r>
            <a:r>
              <a:rPr lang="en-GB" sz="2600" b="1" u="sng" dirty="0">
                <a:latin typeface="Helvetica" pitchFamily="2" charset="0"/>
                <a:ea typeface="Calibri" panose="020F0502020204030204" pitchFamily="34" charset="0"/>
                <a:cs typeface="Arial" panose="020B0604020202020204" pitchFamily="34" charset="0"/>
              </a:rPr>
              <a:t>systemic inertia</a:t>
            </a:r>
            <a:r>
              <a:rPr lang="en-GB" sz="2600" dirty="0">
                <a:latin typeface="Helvetica" pitchFamily="2" charset="0"/>
                <a:ea typeface="Calibri" panose="020F0502020204030204" pitchFamily="34" charset="0"/>
                <a:cs typeface="Arial" panose="020B0604020202020204" pitchFamily="34" charset="0"/>
              </a:rPr>
              <a:t>. Since systems are characterised by self-organization, they work coherently and often resist to radical change. </a:t>
            </a:r>
          </a:p>
          <a:p>
            <a:pPr>
              <a:spcAft>
                <a:spcPts val="0"/>
              </a:spcAft>
            </a:pPr>
            <a:r>
              <a:rPr lang="en-GB" sz="2600" dirty="0">
                <a:latin typeface="Helvetica" pitchFamily="2" charset="0"/>
                <a:ea typeface="Calibri" panose="020F0502020204030204" pitchFamily="34" charset="0"/>
                <a:cs typeface="Arial" panose="020B0604020202020204" pitchFamily="34" charset="0"/>
              </a:rPr>
              <a:t> </a:t>
            </a:r>
          </a:p>
          <a:p>
            <a:pPr>
              <a:spcAft>
                <a:spcPts val="0"/>
              </a:spcAft>
            </a:pPr>
            <a:r>
              <a:rPr lang="en-GB" sz="2600" dirty="0">
                <a:latin typeface="Helvetica" pitchFamily="2" charset="0"/>
                <a:ea typeface="Calibri" panose="020F0502020204030204" pitchFamily="34" charset="0"/>
                <a:cs typeface="Arial" panose="020B0604020202020204" pitchFamily="34" charset="0"/>
              </a:rPr>
              <a:t>The essence here is </a:t>
            </a:r>
            <a:r>
              <a:rPr lang="en-GB" sz="2600" b="1" u="sng" dirty="0">
                <a:latin typeface="Helvetica" pitchFamily="2" charset="0"/>
                <a:ea typeface="Calibri" panose="020F0502020204030204" pitchFamily="34" charset="0"/>
                <a:cs typeface="Arial" panose="020B0604020202020204" pitchFamily="34" charset="0"/>
              </a:rPr>
              <a:t>building up momentum </a:t>
            </a:r>
            <a:r>
              <a:rPr lang="en-GB" sz="2600" dirty="0">
                <a:latin typeface="Helvetica" pitchFamily="2" charset="0"/>
                <a:ea typeface="Calibri" panose="020F0502020204030204" pitchFamily="34" charset="0"/>
                <a:cs typeface="Arial" panose="020B0604020202020204" pitchFamily="34" charset="0"/>
              </a:rPr>
              <a:t>to change to another, but more desirable self-organized configuration, </a:t>
            </a:r>
            <a:r>
              <a:rPr lang="en-GB" sz="2600" b="1" u="sng" dirty="0">
                <a:latin typeface="Helvetica" pitchFamily="2" charset="0"/>
                <a:ea typeface="Calibri" panose="020F0502020204030204" pitchFamily="34" charset="0"/>
                <a:cs typeface="Arial" panose="020B0604020202020204" pitchFamily="34" charset="0"/>
              </a:rPr>
              <a:t>in which the system can be self-reproduced without constant intervention of the social entrepreneur. </a:t>
            </a:r>
          </a:p>
        </p:txBody>
      </p:sp>
    </p:spTree>
    <p:extLst>
      <p:ext uri="{BB962C8B-B14F-4D97-AF65-F5344CB8AC3E}">
        <p14:creationId xmlns:p14="http://schemas.microsoft.com/office/powerpoint/2010/main" val="25024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16</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1763688" y="260647"/>
            <a:ext cx="7380312" cy="584775"/>
          </a:xfrm>
          <a:prstGeom prst="rect">
            <a:avLst/>
          </a:prstGeom>
        </p:spPr>
        <p:txBody>
          <a:bodyPr wrap="square">
            <a:spAutoFit/>
          </a:bodyPr>
          <a:lstStyle/>
          <a:p>
            <a:pPr algn="ctr"/>
            <a:r>
              <a:rPr lang="en-GB" sz="3200" b="1" i="1" dirty="0">
                <a:latin typeface="Helvetica" pitchFamily="2" charset="0"/>
              </a:rPr>
              <a:t>2. Influencing chains of cause-effect</a:t>
            </a:r>
          </a:p>
        </p:txBody>
      </p:sp>
      <p:sp>
        <p:nvSpPr>
          <p:cNvPr id="6" name="Rectangle 5">
            <a:extLst>
              <a:ext uri="{FF2B5EF4-FFF2-40B4-BE49-F238E27FC236}">
                <a16:creationId xmlns:a16="http://schemas.microsoft.com/office/drawing/2014/main" id="{2994EE3B-26EC-7F4E-9E3E-FE4360AAB2BC}"/>
              </a:ext>
            </a:extLst>
          </p:cNvPr>
          <p:cNvSpPr/>
          <p:nvPr/>
        </p:nvSpPr>
        <p:spPr>
          <a:xfrm>
            <a:off x="548680" y="1600123"/>
            <a:ext cx="8046640" cy="4093428"/>
          </a:xfrm>
          <a:prstGeom prst="rect">
            <a:avLst/>
          </a:prstGeom>
        </p:spPr>
        <p:txBody>
          <a:bodyPr wrap="square">
            <a:spAutoFit/>
          </a:bodyPr>
          <a:lstStyle/>
          <a:p>
            <a:r>
              <a:rPr lang="en-GB" sz="2600" dirty="0">
                <a:latin typeface="Helvetica" pitchFamily="2" charset="0"/>
              </a:rPr>
              <a:t>Assumes a mismatch between intended and delivered functions of the system. This mismatch tends to be associated to </a:t>
            </a:r>
            <a:r>
              <a:rPr lang="en-GB" sz="2600" b="1" u="sng" dirty="0">
                <a:latin typeface="Helvetica" pitchFamily="2" charset="0"/>
              </a:rPr>
              <a:t>feedback loops</a:t>
            </a:r>
            <a:r>
              <a:rPr lang="en-GB" sz="2600" dirty="0">
                <a:latin typeface="Helvetica" pitchFamily="2" charset="0"/>
              </a:rPr>
              <a:t>. These are closed chains of causal connections that lead to self-reinforced, vicious cycles, which blur the ability of identifying the root causes of problems. </a:t>
            </a:r>
          </a:p>
          <a:p>
            <a:r>
              <a:rPr lang="en-GB" sz="2600" dirty="0">
                <a:latin typeface="Helvetica" pitchFamily="2" charset="0"/>
              </a:rPr>
              <a:t> </a:t>
            </a:r>
          </a:p>
          <a:p>
            <a:r>
              <a:rPr lang="en-GB" sz="2600" dirty="0">
                <a:latin typeface="Helvetica" pitchFamily="2" charset="0"/>
              </a:rPr>
              <a:t>The focus here is, therefore, on </a:t>
            </a:r>
            <a:r>
              <a:rPr lang="en-GB" sz="2600" b="1" u="sng" dirty="0">
                <a:latin typeface="Helvetica" pitchFamily="2" charset="0"/>
              </a:rPr>
              <a:t>identifying and addressing root causes of self-reinforced problems</a:t>
            </a:r>
            <a:r>
              <a:rPr lang="en-GB" sz="2600" i="1" u="sng" dirty="0">
                <a:latin typeface="Helvetica" pitchFamily="2" charset="0"/>
              </a:rPr>
              <a:t>.</a:t>
            </a:r>
          </a:p>
        </p:txBody>
      </p:sp>
    </p:spTree>
    <p:extLst>
      <p:ext uri="{BB962C8B-B14F-4D97-AF65-F5344CB8AC3E}">
        <p14:creationId xmlns:p14="http://schemas.microsoft.com/office/powerpoint/2010/main" val="160926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17</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354359" y="1588609"/>
            <a:ext cx="8435281" cy="4093428"/>
          </a:xfrm>
          <a:prstGeom prst="rect">
            <a:avLst/>
          </a:prstGeom>
        </p:spPr>
        <p:txBody>
          <a:bodyPr wrap="square">
            <a:spAutoFit/>
          </a:bodyPr>
          <a:lstStyle/>
          <a:p>
            <a:r>
              <a:rPr lang="en-GB" sz="2600" dirty="0">
                <a:latin typeface="Helvetica" pitchFamily="2" charset="0"/>
              </a:rPr>
              <a:t>Assumes that </a:t>
            </a:r>
            <a:r>
              <a:rPr lang="en-GB" sz="2600" b="1" u="sng" dirty="0">
                <a:latin typeface="Helvetica" pitchFamily="2" charset="0"/>
              </a:rPr>
              <a:t>hierarchies</a:t>
            </a:r>
            <a:r>
              <a:rPr lang="en-GB" sz="2600" dirty="0">
                <a:latin typeface="Helvetica" pitchFamily="2" charset="0"/>
              </a:rPr>
              <a:t> of agents within the system are either intrinsically problematic or preventing problems from being addressed. A few privileged actors prioritise their interests, hence leading to a prevalent system of exclusion, in which social problems are either neglected or inappropriately addressed. </a:t>
            </a:r>
          </a:p>
          <a:p>
            <a:r>
              <a:rPr lang="en-GB" sz="2600" dirty="0">
                <a:latin typeface="Helvetica" pitchFamily="2" charset="0"/>
              </a:rPr>
              <a:t> </a:t>
            </a:r>
          </a:p>
          <a:p>
            <a:r>
              <a:rPr lang="en-GB" sz="2600" dirty="0">
                <a:latin typeface="Helvetica" pitchFamily="2" charset="0"/>
              </a:rPr>
              <a:t>Associated to this conception is thus the ideal of </a:t>
            </a:r>
            <a:r>
              <a:rPr lang="en-GB" sz="2600" b="1" u="sng" dirty="0">
                <a:latin typeface="Helvetica" pitchFamily="2" charset="0"/>
              </a:rPr>
              <a:t>democratizing power dynamics, enabling disenfranchised agents to take action</a:t>
            </a:r>
            <a:r>
              <a:rPr lang="en-GB" sz="2600" b="1" dirty="0">
                <a:latin typeface="Helvetica" pitchFamily="2" charset="0"/>
              </a:rPr>
              <a:t>. </a:t>
            </a:r>
          </a:p>
        </p:txBody>
      </p:sp>
      <p:sp>
        <p:nvSpPr>
          <p:cNvPr id="2" name="Rectangle 1">
            <a:extLst>
              <a:ext uri="{FF2B5EF4-FFF2-40B4-BE49-F238E27FC236}">
                <a16:creationId xmlns:a16="http://schemas.microsoft.com/office/drawing/2014/main" id="{A7D37015-C70D-D746-B69D-F58F1B0DDA92}"/>
              </a:ext>
            </a:extLst>
          </p:cNvPr>
          <p:cNvSpPr/>
          <p:nvPr/>
        </p:nvSpPr>
        <p:spPr>
          <a:xfrm>
            <a:off x="1835696" y="260648"/>
            <a:ext cx="6552728" cy="584775"/>
          </a:xfrm>
          <a:prstGeom prst="rect">
            <a:avLst/>
          </a:prstGeom>
        </p:spPr>
        <p:txBody>
          <a:bodyPr wrap="square">
            <a:spAutoFit/>
          </a:bodyPr>
          <a:lstStyle/>
          <a:p>
            <a:pPr algn="ctr"/>
            <a:r>
              <a:rPr lang="en-GB" sz="3200" b="1" i="1" dirty="0">
                <a:latin typeface="Helvetica" pitchFamily="2" charset="0"/>
              </a:rPr>
              <a:t>3. Empowering agents</a:t>
            </a:r>
            <a:endParaRPr lang="en-GB" sz="3200" b="1" dirty="0">
              <a:latin typeface="Helvetica" pitchFamily="2" charset="0"/>
            </a:endParaRPr>
          </a:p>
        </p:txBody>
      </p:sp>
    </p:spTree>
    <p:extLst>
      <p:ext uri="{BB962C8B-B14F-4D97-AF65-F5344CB8AC3E}">
        <p14:creationId xmlns:p14="http://schemas.microsoft.com/office/powerpoint/2010/main" val="4005137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18</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279552" y="1367835"/>
            <a:ext cx="8435281" cy="4893647"/>
          </a:xfrm>
          <a:prstGeom prst="rect">
            <a:avLst/>
          </a:prstGeom>
        </p:spPr>
        <p:txBody>
          <a:bodyPr wrap="square">
            <a:spAutoFit/>
          </a:bodyPr>
          <a:lstStyle/>
          <a:p>
            <a:r>
              <a:rPr lang="en-GB" sz="2600" dirty="0">
                <a:latin typeface="Helvetica" pitchFamily="2" charset="0"/>
              </a:rPr>
              <a:t>Assumes that </a:t>
            </a:r>
            <a:r>
              <a:rPr lang="en-GB" sz="2600" b="1" u="sng" dirty="0">
                <a:latin typeface="Helvetica" pitchFamily="2" charset="0"/>
              </a:rPr>
              <a:t>weak connections </a:t>
            </a:r>
            <a:r>
              <a:rPr lang="en-GB" sz="2600" dirty="0">
                <a:latin typeface="Helvetica" pitchFamily="2" charset="0"/>
              </a:rPr>
              <a:t>between different agents of the system is what constraints the implementation of successful solutions. They point to missed value deriving from the poor articulation of agents, who are either acting in isolation or creating inefficient parallel structures.</a:t>
            </a:r>
          </a:p>
          <a:p>
            <a:r>
              <a:rPr lang="en-GB" sz="2600" dirty="0">
                <a:latin typeface="Helvetica" pitchFamily="2" charset="0"/>
              </a:rPr>
              <a:t> </a:t>
            </a:r>
          </a:p>
          <a:p>
            <a:r>
              <a:rPr lang="en-GB" sz="2600" dirty="0">
                <a:latin typeface="Helvetica" pitchFamily="2" charset="0"/>
              </a:rPr>
              <a:t>The focus here is neither on changing the ‘players’ nor the ‘rules’ of the game, but to </a:t>
            </a:r>
            <a:r>
              <a:rPr lang="en-GB" sz="2600" b="1" u="sng" dirty="0">
                <a:latin typeface="Helvetica" pitchFamily="2" charset="0"/>
              </a:rPr>
              <a:t>invest instead on better coordination</a:t>
            </a:r>
            <a:r>
              <a:rPr lang="en-GB" sz="2600" dirty="0">
                <a:latin typeface="Helvetica" pitchFamily="2" charset="0"/>
              </a:rPr>
              <a:t> among the existing players towards common goals.</a:t>
            </a:r>
          </a:p>
          <a:p>
            <a:endParaRPr lang="en-GB" sz="2600" b="1" dirty="0">
              <a:latin typeface="Helvetica" pitchFamily="2" charset="0"/>
            </a:endParaRPr>
          </a:p>
        </p:txBody>
      </p:sp>
      <p:sp>
        <p:nvSpPr>
          <p:cNvPr id="2" name="Rectangle 1">
            <a:extLst>
              <a:ext uri="{FF2B5EF4-FFF2-40B4-BE49-F238E27FC236}">
                <a16:creationId xmlns:a16="http://schemas.microsoft.com/office/drawing/2014/main" id="{DF89A0DF-A4BA-C540-BF7A-07DC1FC37842}"/>
              </a:ext>
            </a:extLst>
          </p:cNvPr>
          <p:cNvSpPr/>
          <p:nvPr/>
        </p:nvSpPr>
        <p:spPr>
          <a:xfrm>
            <a:off x="1835696" y="251937"/>
            <a:ext cx="6625560" cy="584775"/>
          </a:xfrm>
          <a:prstGeom prst="rect">
            <a:avLst/>
          </a:prstGeom>
        </p:spPr>
        <p:txBody>
          <a:bodyPr wrap="square">
            <a:spAutoFit/>
          </a:bodyPr>
          <a:lstStyle/>
          <a:p>
            <a:pPr algn="ctr"/>
            <a:r>
              <a:rPr lang="en-GB" sz="3200" b="1" i="1" dirty="0">
                <a:latin typeface="Helvetica" pitchFamily="2" charset="0"/>
              </a:rPr>
              <a:t>4. Better coordination</a:t>
            </a:r>
          </a:p>
        </p:txBody>
      </p:sp>
    </p:spTree>
    <p:extLst>
      <p:ext uri="{BB962C8B-B14F-4D97-AF65-F5344CB8AC3E}">
        <p14:creationId xmlns:p14="http://schemas.microsoft.com/office/powerpoint/2010/main" val="118484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19</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274930" y="1136064"/>
            <a:ext cx="8435280" cy="4585871"/>
          </a:xfrm>
          <a:prstGeom prst="rect">
            <a:avLst/>
          </a:prstGeom>
        </p:spPr>
        <p:txBody>
          <a:bodyPr wrap="square">
            <a:spAutoFit/>
          </a:bodyPr>
          <a:lstStyle/>
          <a:p>
            <a:pPr algn="ctr"/>
            <a:endParaRPr lang="en-GB" sz="2800" u="sng" dirty="0">
              <a:latin typeface="Helvetica" pitchFamily="2" charset="0"/>
            </a:endParaRPr>
          </a:p>
          <a:p>
            <a:pPr algn="ctr"/>
            <a:endParaRPr lang="en-GB" sz="2800" u="sng" dirty="0">
              <a:latin typeface="Helvetica" pitchFamily="2" charset="0"/>
            </a:endParaRPr>
          </a:p>
          <a:p>
            <a:r>
              <a:rPr lang="en-GB" sz="2600" dirty="0">
                <a:latin typeface="Helvetica" pitchFamily="2" charset="0"/>
              </a:rPr>
              <a:t>This conception interprets the ‘system’ as </a:t>
            </a:r>
            <a:r>
              <a:rPr lang="en-GB" sz="2600" b="1" u="sng" dirty="0">
                <a:latin typeface="Helvetica" pitchFamily="2" charset="0"/>
              </a:rPr>
              <a:t>what the organization does not yet reach</a:t>
            </a:r>
            <a:r>
              <a:rPr lang="en-GB" sz="2600" dirty="0">
                <a:latin typeface="Helvetica" pitchFamily="2" charset="0"/>
              </a:rPr>
              <a:t>. The expectations of system performance are therefore shaped by what the social entrepreneur is capable of achieving. </a:t>
            </a:r>
          </a:p>
          <a:p>
            <a:r>
              <a:rPr lang="en-GB" sz="2600" dirty="0">
                <a:latin typeface="Helvetica" pitchFamily="2" charset="0"/>
              </a:rPr>
              <a:t> </a:t>
            </a:r>
          </a:p>
          <a:p>
            <a:r>
              <a:rPr lang="en-GB" sz="2600" dirty="0">
                <a:latin typeface="Helvetica" pitchFamily="2" charset="0"/>
              </a:rPr>
              <a:t>As a result, the focus lies on the </a:t>
            </a:r>
            <a:r>
              <a:rPr lang="en-GB" sz="2600" b="1" u="sng" dirty="0">
                <a:latin typeface="Helvetica" pitchFamily="2" charset="0"/>
              </a:rPr>
              <a:t>organizational capacity of expanding</a:t>
            </a:r>
            <a:r>
              <a:rPr lang="en-GB" sz="2600" u="sng" dirty="0">
                <a:latin typeface="Helvetica" pitchFamily="2" charset="0"/>
              </a:rPr>
              <a:t> </a:t>
            </a:r>
            <a:r>
              <a:rPr lang="en-GB" sz="2600" b="1" u="sng" dirty="0">
                <a:latin typeface="Helvetica" pitchFamily="2" charset="0"/>
              </a:rPr>
              <a:t>the scale </a:t>
            </a:r>
            <a:r>
              <a:rPr lang="en-GB" sz="2600" dirty="0">
                <a:latin typeface="Helvetica" pitchFamily="2" charset="0"/>
              </a:rPr>
              <a:t>of its operations and/or offerings beyond its original reach.</a:t>
            </a:r>
          </a:p>
          <a:p>
            <a:pPr algn="ctr"/>
            <a:endParaRPr lang="en-GB" sz="2800" b="1" dirty="0">
              <a:latin typeface="Helvetica" pitchFamily="2" charset="0"/>
            </a:endParaRPr>
          </a:p>
        </p:txBody>
      </p:sp>
      <p:sp>
        <p:nvSpPr>
          <p:cNvPr id="2" name="Rectangle 1">
            <a:extLst>
              <a:ext uri="{FF2B5EF4-FFF2-40B4-BE49-F238E27FC236}">
                <a16:creationId xmlns:a16="http://schemas.microsoft.com/office/drawing/2014/main" id="{2553B65D-E89B-764F-A319-61122105AD1A}"/>
              </a:ext>
            </a:extLst>
          </p:cNvPr>
          <p:cNvSpPr/>
          <p:nvPr/>
        </p:nvSpPr>
        <p:spPr>
          <a:xfrm>
            <a:off x="3250293" y="260648"/>
            <a:ext cx="2824812" cy="584775"/>
          </a:xfrm>
          <a:prstGeom prst="rect">
            <a:avLst/>
          </a:prstGeom>
        </p:spPr>
        <p:txBody>
          <a:bodyPr wrap="none">
            <a:spAutoFit/>
          </a:bodyPr>
          <a:lstStyle/>
          <a:p>
            <a:pPr algn="ctr"/>
            <a:r>
              <a:rPr lang="en-GB" sz="3200" b="1" i="1" dirty="0">
                <a:latin typeface="Helvetica" pitchFamily="2" charset="0"/>
              </a:rPr>
              <a:t>5. Scaling up </a:t>
            </a:r>
          </a:p>
        </p:txBody>
      </p:sp>
    </p:spTree>
    <p:extLst>
      <p:ext uri="{BB962C8B-B14F-4D97-AF65-F5344CB8AC3E}">
        <p14:creationId xmlns:p14="http://schemas.microsoft.com/office/powerpoint/2010/main" val="200333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2B80-161A-473A-8C37-2228054E3A7B}"/>
              </a:ext>
            </a:extLst>
          </p:cNvPr>
          <p:cNvSpPr>
            <a:spLocks noGrp="1"/>
          </p:cNvSpPr>
          <p:nvPr>
            <p:ph type="title"/>
          </p:nvPr>
        </p:nvSpPr>
        <p:spPr/>
        <p:txBody>
          <a:bodyPr/>
          <a:lstStyle/>
          <a:p>
            <a:r>
              <a:rPr lang="en-GB" dirty="0">
                <a:latin typeface="+mn-lt"/>
              </a:rPr>
              <a:t>Today’s agenda</a:t>
            </a:r>
          </a:p>
        </p:txBody>
      </p:sp>
      <p:sp>
        <p:nvSpPr>
          <p:cNvPr id="3" name="Content Placeholder 2">
            <a:extLst>
              <a:ext uri="{FF2B5EF4-FFF2-40B4-BE49-F238E27FC236}">
                <a16:creationId xmlns:a16="http://schemas.microsoft.com/office/drawing/2014/main" id="{D4F2E1A0-55C0-45C9-8232-52566DB695DA}"/>
              </a:ext>
            </a:extLst>
          </p:cNvPr>
          <p:cNvSpPr>
            <a:spLocks noGrp="1"/>
          </p:cNvSpPr>
          <p:nvPr>
            <p:ph idx="1"/>
          </p:nvPr>
        </p:nvSpPr>
        <p:spPr>
          <a:xfrm>
            <a:off x="237199" y="1187327"/>
            <a:ext cx="8449611" cy="5626049"/>
          </a:xfrm>
        </p:spPr>
        <p:txBody>
          <a:bodyPr>
            <a:normAutofit/>
          </a:bodyPr>
          <a:lstStyle/>
          <a:p>
            <a:r>
              <a:rPr lang="en-GB" dirty="0"/>
              <a:t>Raise questions about wider social innovation space in 2020s</a:t>
            </a:r>
          </a:p>
          <a:p>
            <a:pPr lvl="1"/>
            <a:r>
              <a:rPr lang="en-GB" dirty="0"/>
              <a:t>Context for this flourishing area of practice, policy and research</a:t>
            </a:r>
          </a:p>
          <a:p>
            <a:pPr lvl="1"/>
            <a:r>
              <a:rPr lang="en-GB" dirty="0"/>
              <a:t>Varieties of research, concern, focus</a:t>
            </a:r>
          </a:p>
          <a:p>
            <a:r>
              <a:rPr lang="en-GB" dirty="0"/>
              <a:t>Brief you on one current research project (Oxford and Skoll Foundation) on one ‘space’ in social innovation studies, using institutional tools and language/rhetoric</a:t>
            </a:r>
          </a:p>
          <a:p>
            <a:r>
              <a:rPr lang="en-GB" dirty="0"/>
              <a:t>Reflect on system builders as a focus for research and practice</a:t>
            </a:r>
          </a:p>
        </p:txBody>
      </p:sp>
      <p:sp>
        <p:nvSpPr>
          <p:cNvPr id="4" name="Slide Number Placeholder 3">
            <a:extLst>
              <a:ext uri="{FF2B5EF4-FFF2-40B4-BE49-F238E27FC236}">
                <a16:creationId xmlns:a16="http://schemas.microsoft.com/office/drawing/2014/main" id="{D77AFC47-DCD0-429F-A846-1D9E830CEF03}"/>
              </a:ext>
            </a:extLst>
          </p:cNvPr>
          <p:cNvSpPr>
            <a:spLocks noGrp="1"/>
          </p:cNvSpPr>
          <p:nvPr>
            <p:ph type="sldNum" sz="quarter" idx="12"/>
          </p:nvPr>
        </p:nvSpPr>
        <p:spPr/>
        <p:txBody>
          <a:bodyPr/>
          <a:lstStyle/>
          <a:p>
            <a:fld id="{6951B36F-1B9E-4FF7-AA5F-EC289388201B}" type="slidenum">
              <a:rPr lang="en-GB" smtClean="0">
                <a:solidFill>
                  <a:prstClr val="black">
                    <a:tint val="75000"/>
                  </a:prstClr>
                </a:solidFill>
              </a:rPr>
              <a:pPr/>
              <a:t>2</a:t>
            </a:fld>
            <a:endParaRPr lang="en-GB">
              <a:solidFill>
                <a:prstClr val="black">
                  <a:tint val="75000"/>
                </a:prstClr>
              </a:solidFill>
            </a:endParaRPr>
          </a:p>
        </p:txBody>
      </p:sp>
    </p:spTree>
    <p:extLst>
      <p:ext uri="{BB962C8B-B14F-4D97-AF65-F5344CB8AC3E}">
        <p14:creationId xmlns:p14="http://schemas.microsoft.com/office/powerpoint/2010/main" val="246012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20</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251521" y="260648"/>
            <a:ext cx="8435280" cy="5616922"/>
          </a:xfrm>
          <a:prstGeom prst="rect">
            <a:avLst/>
          </a:prstGeom>
        </p:spPr>
        <p:txBody>
          <a:bodyPr wrap="square">
            <a:spAutoFit/>
          </a:bodyPr>
          <a:lstStyle/>
          <a:p>
            <a:pPr algn="ctr"/>
            <a:r>
              <a:rPr lang="en-GB" sz="3200" b="1" i="1" dirty="0">
                <a:latin typeface="Helvetica" pitchFamily="2" charset="0"/>
              </a:rPr>
              <a:t>6. Scaling deep </a:t>
            </a:r>
          </a:p>
          <a:p>
            <a:pPr algn="ctr"/>
            <a:endParaRPr lang="en-GB" sz="2800" dirty="0">
              <a:latin typeface="Helvetica" pitchFamily="2" charset="0"/>
            </a:endParaRPr>
          </a:p>
          <a:p>
            <a:pPr algn="ctr"/>
            <a:endParaRPr lang="en-GB" sz="2800" dirty="0">
              <a:latin typeface="Helvetica" pitchFamily="2" charset="0"/>
            </a:endParaRPr>
          </a:p>
          <a:p>
            <a:r>
              <a:rPr lang="en-GB" sz="2700" dirty="0">
                <a:latin typeface="Helvetica" pitchFamily="2" charset="0"/>
              </a:rPr>
              <a:t>Assumes that the system fails to deliver other products and/or services </a:t>
            </a:r>
            <a:r>
              <a:rPr lang="en-GB" sz="2700" b="1" u="sng" dirty="0">
                <a:latin typeface="Helvetica" pitchFamily="2" charset="0"/>
              </a:rPr>
              <a:t>within the boundary of the organization’s current coverage</a:t>
            </a:r>
            <a:r>
              <a:rPr lang="en-GB" sz="2700" dirty="0">
                <a:latin typeface="Helvetica" pitchFamily="2" charset="0"/>
              </a:rPr>
              <a:t>. Similar to scaling up, it is very shaped by what the social entrepreneur leading the change is capable of achieving. </a:t>
            </a:r>
          </a:p>
          <a:p>
            <a:r>
              <a:rPr lang="en-GB" sz="2700" dirty="0">
                <a:latin typeface="Helvetica" pitchFamily="2" charset="0"/>
              </a:rPr>
              <a:t> </a:t>
            </a:r>
          </a:p>
          <a:p>
            <a:r>
              <a:rPr lang="en-GB" sz="2700" dirty="0">
                <a:latin typeface="Helvetica" pitchFamily="2" charset="0"/>
              </a:rPr>
              <a:t>Differently from scaling up, the focus here lies on the </a:t>
            </a:r>
            <a:r>
              <a:rPr lang="en-GB" sz="2700" b="1" u="sng" dirty="0">
                <a:latin typeface="Helvetica" pitchFamily="2" charset="0"/>
              </a:rPr>
              <a:t>organizational capacity of expanding the scope</a:t>
            </a:r>
            <a:r>
              <a:rPr lang="en-GB" sz="2700" u="sng" dirty="0">
                <a:latin typeface="Helvetica" pitchFamily="2" charset="0"/>
              </a:rPr>
              <a:t> </a:t>
            </a:r>
            <a:r>
              <a:rPr lang="en-GB" sz="2700" dirty="0">
                <a:latin typeface="Helvetica" pitchFamily="2" charset="0"/>
              </a:rPr>
              <a:t>of its offerings within the original boundary. </a:t>
            </a:r>
          </a:p>
          <a:p>
            <a:pPr algn="ctr"/>
            <a:endParaRPr lang="en-GB" sz="2800" b="1" dirty="0">
              <a:latin typeface="Helvetica" pitchFamily="2" charset="0"/>
            </a:endParaRPr>
          </a:p>
        </p:txBody>
      </p:sp>
    </p:spTree>
    <p:extLst>
      <p:ext uri="{BB962C8B-B14F-4D97-AF65-F5344CB8AC3E}">
        <p14:creationId xmlns:p14="http://schemas.microsoft.com/office/powerpoint/2010/main" val="74718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A1739-30C6-45B9-9A0B-02A47F00842A}"/>
              </a:ext>
            </a:extLst>
          </p:cNvPr>
          <p:cNvSpPr>
            <a:spLocks noGrp="1"/>
          </p:cNvSpPr>
          <p:nvPr>
            <p:ph type="sldNum" sz="quarter" idx="12"/>
          </p:nvPr>
        </p:nvSpPr>
        <p:spPr/>
        <p:txBody>
          <a:bodyPr/>
          <a:lstStyle/>
          <a:p>
            <a:fld id="{6951B36F-1B9E-4FF7-AA5F-EC289388201B}" type="slidenum">
              <a:rPr lang="en-GB" smtClean="0"/>
              <a:t>21</a:t>
            </a:fld>
            <a:endParaRPr lang="en-GB"/>
          </a:p>
        </p:txBody>
      </p:sp>
      <p:sp>
        <p:nvSpPr>
          <p:cNvPr id="7" name="Rectangle 6">
            <a:extLst>
              <a:ext uri="{FF2B5EF4-FFF2-40B4-BE49-F238E27FC236}">
                <a16:creationId xmlns:a16="http://schemas.microsoft.com/office/drawing/2014/main" id="{37738237-E6DF-4845-A0BB-58A900ACC4E5}"/>
              </a:ext>
            </a:extLst>
          </p:cNvPr>
          <p:cNvSpPr/>
          <p:nvPr/>
        </p:nvSpPr>
        <p:spPr>
          <a:xfrm>
            <a:off x="354360" y="404664"/>
            <a:ext cx="8435280" cy="5693866"/>
          </a:xfrm>
          <a:prstGeom prst="rect">
            <a:avLst/>
          </a:prstGeom>
        </p:spPr>
        <p:txBody>
          <a:bodyPr wrap="square">
            <a:spAutoFit/>
          </a:bodyPr>
          <a:lstStyle/>
          <a:p>
            <a:pPr algn="ctr"/>
            <a:endParaRPr lang="en-GB" sz="2700" dirty="0">
              <a:latin typeface="Helvetica" pitchFamily="2" charset="0"/>
            </a:endParaRPr>
          </a:p>
          <a:p>
            <a:pPr algn="ctr"/>
            <a:endParaRPr lang="en-GB" sz="2700" dirty="0">
              <a:latin typeface="Helvetica" pitchFamily="2" charset="0"/>
            </a:endParaRPr>
          </a:p>
          <a:p>
            <a:endParaRPr lang="en-GB" sz="2700" dirty="0">
              <a:latin typeface="Helvetica" pitchFamily="2" charset="0"/>
            </a:endParaRPr>
          </a:p>
          <a:p>
            <a:r>
              <a:rPr lang="en-GB" sz="2700" dirty="0">
                <a:latin typeface="Helvetica" pitchFamily="2" charset="0"/>
              </a:rPr>
              <a:t>Considers that systemic changes are the ones </a:t>
            </a:r>
            <a:r>
              <a:rPr lang="en-GB" sz="2700" b="1" u="sng" dirty="0">
                <a:latin typeface="Helvetica" pitchFamily="2" charset="0"/>
              </a:rPr>
              <a:t>occurring beyond what the organisation leading the change is responsible or accountable for</a:t>
            </a:r>
            <a:r>
              <a:rPr lang="en-GB" sz="2700" u="sng" dirty="0">
                <a:latin typeface="Helvetica" pitchFamily="2" charset="0"/>
              </a:rPr>
              <a:t>. </a:t>
            </a:r>
            <a:r>
              <a:rPr lang="en-GB" sz="2700" dirty="0">
                <a:latin typeface="Helvetica" pitchFamily="2" charset="0"/>
              </a:rPr>
              <a:t>Resonates with the idea of impacting the organizational ‘ecosystem’.</a:t>
            </a:r>
          </a:p>
          <a:p>
            <a:r>
              <a:rPr lang="en-GB" sz="2700" dirty="0">
                <a:latin typeface="Helvetica" pitchFamily="2" charset="0"/>
              </a:rPr>
              <a:t> </a:t>
            </a:r>
          </a:p>
          <a:p>
            <a:r>
              <a:rPr lang="en-GB" sz="2700" dirty="0">
                <a:latin typeface="Helvetica" pitchFamily="2" charset="0"/>
              </a:rPr>
              <a:t>The focus here is, therefore, on engaging with broader social problems, </a:t>
            </a:r>
            <a:r>
              <a:rPr lang="en-GB" sz="2700" b="1" u="sng" dirty="0">
                <a:latin typeface="Helvetica" pitchFamily="2" charset="0"/>
              </a:rPr>
              <a:t>taking a more proactive approach on issues that impact its ecosystem</a:t>
            </a:r>
            <a:r>
              <a:rPr lang="en-GB" sz="2700" dirty="0">
                <a:latin typeface="Helvetica" pitchFamily="2" charset="0"/>
              </a:rPr>
              <a:t>.</a:t>
            </a:r>
          </a:p>
          <a:p>
            <a:pPr algn="ctr"/>
            <a:endParaRPr lang="en-GB" sz="2700" b="1" dirty="0">
              <a:latin typeface="Helvetica" pitchFamily="2" charset="0"/>
            </a:endParaRPr>
          </a:p>
        </p:txBody>
      </p:sp>
      <p:sp>
        <p:nvSpPr>
          <p:cNvPr id="2" name="Rectangle 1">
            <a:extLst>
              <a:ext uri="{FF2B5EF4-FFF2-40B4-BE49-F238E27FC236}">
                <a16:creationId xmlns:a16="http://schemas.microsoft.com/office/drawing/2014/main" id="{800B49D8-62E7-9548-9ECE-6002F342120B}"/>
              </a:ext>
            </a:extLst>
          </p:cNvPr>
          <p:cNvSpPr/>
          <p:nvPr/>
        </p:nvSpPr>
        <p:spPr>
          <a:xfrm>
            <a:off x="1835695" y="260648"/>
            <a:ext cx="7188621" cy="584775"/>
          </a:xfrm>
          <a:prstGeom prst="rect">
            <a:avLst/>
          </a:prstGeom>
        </p:spPr>
        <p:txBody>
          <a:bodyPr wrap="square">
            <a:spAutoFit/>
          </a:bodyPr>
          <a:lstStyle/>
          <a:p>
            <a:pPr algn="ctr"/>
            <a:r>
              <a:rPr lang="en-GB" sz="3200" b="1" i="1" dirty="0">
                <a:latin typeface="Helvetica" pitchFamily="2" charset="0"/>
              </a:rPr>
              <a:t>7. Impacting beyond org-level</a:t>
            </a:r>
          </a:p>
        </p:txBody>
      </p:sp>
    </p:spTree>
    <p:extLst>
      <p:ext uri="{BB962C8B-B14F-4D97-AF65-F5344CB8AC3E}">
        <p14:creationId xmlns:p14="http://schemas.microsoft.com/office/powerpoint/2010/main" val="2132570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05744" y="332656"/>
            <a:ext cx="8570912" cy="444474"/>
          </a:xfrm>
        </p:spPr>
        <p:txBody>
          <a:bodyPr>
            <a:normAutofit fontScale="90000"/>
          </a:bodyPr>
          <a:lstStyle/>
          <a:p>
            <a:r>
              <a:rPr lang="en-GB" sz="3800" b="1" dirty="0">
                <a:latin typeface="+mn-lt"/>
              </a:rPr>
              <a:t>Building large-scale tech systems:        19</a:t>
            </a:r>
            <a:r>
              <a:rPr lang="en-GB" sz="3800" b="1" baseline="30000" dirty="0">
                <a:latin typeface="+mn-lt"/>
              </a:rPr>
              <a:t>th</a:t>
            </a:r>
            <a:r>
              <a:rPr lang="en-GB" sz="3800" b="1" dirty="0">
                <a:latin typeface="+mn-lt"/>
              </a:rPr>
              <a:t> c Natl electricity grids                    </a:t>
            </a:r>
            <a:r>
              <a:rPr lang="en-GB" sz="1200" dirty="0">
                <a:latin typeface="+mn-lt"/>
              </a:rPr>
              <a:t>(excerpted, Ventresca &amp; Zhao 2010)</a:t>
            </a:r>
            <a:endParaRPr lang="en-US" sz="1200" dirty="0">
              <a:latin typeface="+mn-lt"/>
            </a:endParaRPr>
          </a:p>
        </p:txBody>
      </p:sp>
      <p:sp>
        <p:nvSpPr>
          <p:cNvPr id="13315" name="Rectangle 3"/>
          <p:cNvSpPr>
            <a:spLocks noGrp="1" noChangeArrowheads="1"/>
          </p:cNvSpPr>
          <p:nvPr>
            <p:ph type="body" idx="1"/>
          </p:nvPr>
        </p:nvSpPr>
        <p:spPr>
          <a:xfrm>
            <a:off x="35496" y="1556792"/>
            <a:ext cx="8712968" cy="5694362"/>
          </a:xfrm>
        </p:spPr>
        <p:txBody>
          <a:bodyPr/>
          <a:lstStyle/>
          <a:p>
            <a:pPr>
              <a:lnSpc>
                <a:spcPct val="90000"/>
              </a:lnSpc>
            </a:pPr>
            <a:r>
              <a:rPr lang="en-GB" sz="2800" b="1" dirty="0"/>
              <a:t>System builders </a:t>
            </a:r>
            <a:r>
              <a:rPr lang="en-GB" sz="2400" dirty="0"/>
              <a:t>“…forge unity from diversity, centralize in face of pluralism, [thread] coherence from chaos… often involves destruction of alt [existing] systems.”</a:t>
            </a:r>
          </a:p>
          <a:p>
            <a:pPr marL="0" indent="0">
              <a:lnSpc>
                <a:spcPct val="90000"/>
              </a:lnSpc>
              <a:buNone/>
            </a:pPr>
            <a:endParaRPr lang="en-GB" sz="2400" b="1" dirty="0"/>
          </a:p>
          <a:p>
            <a:pPr>
              <a:lnSpc>
                <a:spcPct val="90000"/>
              </a:lnSpc>
            </a:pPr>
            <a:r>
              <a:rPr lang="en-GB" sz="3200" b="1" i="1" dirty="0"/>
              <a:t>System building work</a:t>
            </a:r>
            <a:r>
              <a:rPr lang="en-GB" sz="3200" b="1" dirty="0"/>
              <a:t>: </a:t>
            </a:r>
          </a:p>
          <a:p>
            <a:pPr lvl="1">
              <a:lnSpc>
                <a:spcPct val="90000"/>
              </a:lnSpc>
            </a:pPr>
            <a:r>
              <a:rPr lang="en-GB" dirty="0"/>
              <a:t>Rethink existing value chains</a:t>
            </a:r>
          </a:p>
          <a:p>
            <a:pPr lvl="1">
              <a:lnSpc>
                <a:spcPct val="90000"/>
              </a:lnSpc>
            </a:pPr>
            <a:r>
              <a:rPr lang="en-GB" dirty="0"/>
              <a:t>Assemble resources, capabilities                                                              across incumbent boundaries</a:t>
            </a:r>
          </a:p>
          <a:p>
            <a:pPr lvl="1">
              <a:lnSpc>
                <a:spcPct val="90000"/>
              </a:lnSpc>
            </a:pPr>
            <a:r>
              <a:rPr lang="en-GB" dirty="0"/>
              <a:t>Invent new solutions and means</a:t>
            </a:r>
          </a:p>
          <a:p>
            <a:pPr lvl="1">
              <a:lnSpc>
                <a:spcPct val="90000"/>
              </a:lnSpc>
            </a:pPr>
            <a:r>
              <a:rPr lang="en-GB" dirty="0"/>
              <a:t>Broker expertise</a:t>
            </a:r>
          </a:p>
          <a:p>
            <a:pPr lvl="1">
              <a:lnSpc>
                <a:spcPct val="90000"/>
              </a:lnSpc>
            </a:pPr>
            <a:r>
              <a:rPr lang="en-GB" dirty="0"/>
              <a:t>Build capacity and infrastructure                                              to harness [nascent] ecosystem</a:t>
            </a:r>
          </a:p>
          <a:p>
            <a:pPr lvl="1">
              <a:lnSpc>
                <a:spcPct val="90000"/>
              </a:lnSpc>
            </a:pPr>
            <a:r>
              <a:rPr lang="en-GB" dirty="0" err="1"/>
              <a:t>Unbuild</a:t>
            </a:r>
            <a:r>
              <a:rPr lang="en-GB" dirty="0"/>
              <a:t> and co-opt legacy systems</a:t>
            </a:r>
          </a:p>
        </p:txBody>
      </p:sp>
      <p:pic>
        <p:nvPicPr>
          <p:cNvPr id="13316" name="Picture 4"/>
          <p:cNvPicPr>
            <a:picLocks noChangeAspect="1" noChangeArrowheads="1"/>
          </p:cNvPicPr>
          <p:nvPr/>
        </p:nvPicPr>
        <p:blipFill>
          <a:blip r:embed="rId3" cstate="print"/>
          <a:srcRect/>
          <a:stretch>
            <a:fillRect/>
          </a:stretch>
        </p:blipFill>
        <p:spPr bwMode="auto">
          <a:xfrm>
            <a:off x="5798805" y="2715794"/>
            <a:ext cx="3165683" cy="3881558"/>
          </a:xfrm>
          <a:prstGeom prst="rect">
            <a:avLst/>
          </a:prstGeom>
          <a:noFill/>
          <a:ln w="9525">
            <a:noFill/>
            <a:miter lim="800000"/>
            <a:headEnd/>
            <a:tailEnd/>
          </a:ln>
        </p:spPr>
      </p:pic>
    </p:spTree>
    <p:extLst>
      <p:ext uri="{BB962C8B-B14F-4D97-AF65-F5344CB8AC3E}">
        <p14:creationId xmlns:p14="http://schemas.microsoft.com/office/powerpoint/2010/main" val="40937492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2" name="table 442"/>
          <p:cNvGraphicFramePr>
            <a:graphicFrameLocks noGrp="1"/>
          </p:cNvGraphicFramePr>
          <p:nvPr/>
        </p:nvGraphicFramePr>
        <p:xfrm>
          <a:off x="2154088" y="197427"/>
          <a:ext cx="8610600" cy="927317"/>
        </p:xfrm>
        <a:graphic>
          <a:graphicData uri="http://schemas.openxmlformats.org/drawingml/2006/table">
            <a:tbl>
              <a:tblPr/>
              <a:tblGrid>
                <a:gridCol w="6894195">
                  <a:extLst>
                    <a:ext uri="{9D8B030D-6E8A-4147-A177-3AD203B41FA5}">
                      <a16:colId xmlns:a16="http://schemas.microsoft.com/office/drawing/2014/main" val="20000"/>
                    </a:ext>
                  </a:extLst>
                </a:gridCol>
                <a:gridCol w="859155">
                  <a:extLst>
                    <a:ext uri="{9D8B030D-6E8A-4147-A177-3AD203B41FA5}">
                      <a16:colId xmlns:a16="http://schemas.microsoft.com/office/drawing/2014/main" val="20001"/>
                    </a:ext>
                  </a:extLst>
                </a:gridCol>
                <a:gridCol w="857250">
                  <a:extLst>
                    <a:ext uri="{9D8B030D-6E8A-4147-A177-3AD203B41FA5}">
                      <a16:colId xmlns:a16="http://schemas.microsoft.com/office/drawing/2014/main" val="20002"/>
                    </a:ext>
                  </a:extLst>
                </a:gridCol>
              </a:tblGrid>
              <a:tr h="927317">
                <a:tc>
                  <a:txBody>
                    <a:bodyPr/>
                    <a:lstStyle/>
                    <a:p>
                      <a:pPr marL="137160" marR="0" indent="0" algn="l">
                        <a:lnSpc>
                          <a:spcPts val="3400"/>
                        </a:lnSpc>
                        <a:spcBef>
                          <a:spcPts val="0"/>
                        </a:spcBef>
                        <a:spcAft>
                          <a:spcPts val="0"/>
                        </a:spcAft>
                      </a:pPr>
                      <a:r>
                        <a:rPr lang="en-US" sz="3200" spc="0" baseline="0" dirty="0">
                          <a:solidFill>
                            <a:srgbClr val="021D40"/>
                          </a:solidFill>
                          <a:latin typeface="Arial" panose="02020603050405020304" pitchFamily="2"/>
                        </a:rPr>
                        <a:t>Arc of invention to impact: System building infrastructure </a:t>
                      </a:r>
                      <a:r>
                        <a:rPr lang="en-US" sz="3000" spc="0" baseline="0" dirty="0">
                          <a:solidFill>
                            <a:srgbClr val="021D40"/>
                          </a:solidFill>
                          <a:latin typeface="Arial" panose="02020603050405020304" pitchFamily="2"/>
                        </a:rPr>
                        <a:t>I – D – I -</a:t>
                      </a:r>
                      <a:r>
                        <a:rPr lang="en-US" sz="3000" b="1" spc="0" dirty="0">
                          <a:solidFill>
                            <a:srgbClr val="021D40"/>
                          </a:solidFill>
                          <a:latin typeface="Arial" panose="02020603050405020304" pitchFamily="2"/>
                        </a:rPr>
                        <a:t> </a:t>
                      </a:r>
                      <a:r>
                        <a:rPr lang="en-US" sz="3000" spc="0" dirty="0">
                          <a:solidFill>
                            <a:srgbClr val="021D40"/>
                          </a:solidFill>
                          <a:latin typeface="Arial" panose="02020603050405020304" pitchFamily="2"/>
                        </a:rPr>
                        <a:t>T </a:t>
                      </a:r>
                      <a:r>
                        <a:rPr lang="en-US" sz="3000" b="1" spc="0" dirty="0">
                          <a:solidFill>
                            <a:srgbClr val="021D40"/>
                          </a:solidFill>
                          <a:latin typeface="Arial" panose="02020603050405020304" pitchFamily="2"/>
                        </a:rPr>
                        <a:t>– </a:t>
                      </a:r>
                      <a:r>
                        <a:rPr lang="en-US" sz="3000" spc="0" dirty="0">
                          <a:solidFill>
                            <a:srgbClr val="021D40"/>
                          </a:solidFill>
                          <a:latin typeface="Arial" panose="02020603050405020304" pitchFamily="2"/>
                        </a:rPr>
                        <a:t>C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bl>
          </a:graphicData>
        </a:graphic>
      </p:graphicFrame>
      <p:graphicFrame>
        <p:nvGraphicFramePr>
          <p:cNvPr id="447" name="table 447"/>
          <p:cNvGraphicFramePr>
            <a:graphicFrameLocks noGrp="1"/>
          </p:cNvGraphicFramePr>
          <p:nvPr/>
        </p:nvGraphicFramePr>
        <p:xfrm>
          <a:off x="388446" y="1226016"/>
          <a:ext cx="8568952" cy="5227320"/>
        </p:xfrm>
        <a:graphic>
          <a:graphicData uri="http://schemas.openxmlformats.org/drawingml/2006/table">
            <a:tbl>
              <a:tblPr/>
              <a:tblGrid>
                <a:gridCol w="1728192">
                  <a:extLst>
                    <a:ext uri="{9D8B030D-6E8A-4147-A177-3AD203B41FA5}">
                      <a16:colId xmlns:a16="http://schemas.microsoft.com/office/drawing/2014/main" val="20000"/>
                    </a:ext>
                  </a:extLst>
                </a:gridCol>
                <a:gridCol w="2304455">
                  <a:extLst>
                    <a:ext uri="{9D8B030D-6E8A-4147-A177-3AD203B41FA5}">
                      <a16:colId xmlns:a16="http://schemas.microsoft.com/office/drawing/2014/main" val="20001"/>
                    </a:ext>
                  </a:extLst>
                </a:gridCol>
                <a:gridCol w="2332398">
                  <a:extLst>
                    <a:ext uri="{9D8B030D-6E8A-4147-A177-3AD203B41FA5}">
                      <a16:colId xmlns:a16="http://schemas.microsoft.com/office/drawing/2014/main" val="20002"/>
                    </a:ext>
                  </a:extLst>
                </a:gridCol>
                <a:gridCol w="2203907">
                  <a:extLst>
                    <a:ext uri="{9D8B030D-6E8A-4147-A177-3AD203B41FA5}">
                      <a16:colId xmlns:a16="http://schemas.microsoft.com/office/drawing/2014/main" val="20003"/>
                    </a:ext>
                  </a:extLst>
                </a:gridCol>
              </a:tblGrid>
              <a:tr h="709930">
                <a:tc>
                  <a:txBody>
                    <a:bodyPr/>
                    <a:lstStyle/>
                    <a:p>
                      <a:pPr marL="114300" marR="754380" indent="0" algn="l">
                        <a:lnSpc>
                          <a:spcPts val="2200"/>
                        </a:lnSpc>
                        <a:spcBef>
                          <a:spcPts val="485"/>
                        </a:spcBef>
                        <a:spcAft>
                          <a:spcPts val="720"/>
                        </a:spcAft>
                      </a:pPr>
                      <a:r>
                        <a:rPr lang="en-US" sz="1800" b="1" spc="-75" dirty="0">
                          <a:solidFill>
                            <a:srgbClr val="021D40"/>
                          </a:solidFill>
                          <a:latin typeface="Arial" panose="02020603050405020304" pitchFamily="2"/>
                        </a:rPr>
                        <a:t>System</a:t>
                      </a:r>
                      <a:r>
                        <a:rPr lang="en-US" sz="1800" b="1" spc="-75" baseline="0" dirty="0">
                          <a:solidFill>
                            <a:srgbClr val="021D40"/>
                          </a:solidFill>
                          <a:latin typeface="Arial" panose="02020603050405020304" pitchFamily="2"/>
                        </a:rPr>
                        <a:t> </a:t>
                      </a:r>
                      <a:r>
                        <a:rPr lang="en-US" sz="1800" b="1" spc="-75" dirty="0">
                          <a:solidFill>
                            <a:srgbClr val="021D40"/>
                          </a:solidFill>
                          <a:latin typeface="Arial" panose="02020603050405020304" pitchFamily="2"/>
                        </a:rPr>
                        <a:t>phase </a:t>
                      </a:r>
                    </a:p>
                  </a:txBody>
                  <a:tcPr marL="0" marR="0" marT="0" marB="0">
                    <a:lnL w="27305" cmpd="sng">
                      <a:solidFill>
                        <a:srgbClr val="000000"/>
                      </a:solidFill>
                      <a:prstDash val="solid"/>
                    </a:lnL>
                    <a:lnR w="12065" cmpd="sng">
                      <a:solidFill>
                        <a:srgbClr val="000000"/>
                      </a:solidFill>
                      <a:prstDash val="solid"/>
                    </a:lnR>
                    <a:lnT w="27305" cmpd="sng">
                      <a:solidFill>
                        <a:srgbClr val="000000"/>
                      </a:solidFill>
                      <a:prstDash val="solid"/>
                    </a:lnT>
                    <a:lnB w="12065" cmpd="sng">
                      <a:solidFill>
                        <a:srgbClr val="000000"/>
                      </a:solidFill>
                      <a:prstDash val="solid"/>
                    </a:lnB>
                    <a:solidFill>
                      <a:srgbClr val="FFCC00"/>
                    </a:solidFill>
                  </a:tcPr>
                </a:tc>
                <a:tc>
                  <a:txBody>
                    <a:bodyPr/>
                    <a:lstStyle/>
                    <a:p>
                      <a:pPr marL="88265" marR="0" indent="0" algn="l">
                        <a:lnSpc>
                          <a:spcPts val="2200"/>
                        </a:lnSpc>
                        <a:spcBef>
                          <a:spcPts val="485"/>
                        </a:spcBef>
                        <a:spcAft>
                          <a:spcPts val="2900"/>
                        </a:spcAft>
                      </a:pPr>
                      <a:r>
                        <a:rPr lang="en-US" sz="1800" b="1" spc="0">
                          <a:solidFill>
                            <a:srgbClr val="021D40"/>
                          </a:solidFill>
                          <a:latin typeface="Arial" panose="02020603050405020304" pitchFamily="2"/>
                        </a:rPr>
                        <a:t>Primary activities </a:t>
                      </a:r>
                    </a:p>
                  </a:txBody>
                  <a:tcPr marL="0" marR="0" marT="0" marB="0">
                    <a:lnL w="12065" cmpd="sng">
                      <a:solidFill>
                        <a:srgbClr val="000000"/>
                      </a:solidFill>
                      <a:prstDash val="solid"/>
                    </a:lnL>
                    <a:lnR w="12065" cmpd="sng">
                      <a:solidFill>
                        <a:srgbClr val="000000"/>
                      </a:solidFill>
                      <a:prstDash val="solid"/>
                    </a:lnR>
                    <a:lnT w="27305" cmpd="sng">
                      <a:solidFill>
                        <a:srgbClr val="000000"/>
                      </a:solidFill>
                      <a:prstDash val="solid"/>
                    </a:lnT>
                    <a:lnB w="12065" cmpd="sng">
                      <a:solidFill>
                        <a:srgbClr val="000000"/>
                      </a:solidFill>
                      <a:prstDash val="solid"/>
                    </a:lnB>
                    <a:solidFill>
                      <a:srgbClr val="FFCC00"/>
                    </a:solidFill>
                  </a:tcPr>
                </a:tc>
                <a:tc>
                  <a:txBody>
                    <a:bodyPr/>
                    <a:lstStyle/>
                    <a:p>
                      <a:pPr marL="97155" marR="0" indent="0" algn="l">
                        <a:lnSpc>
                          <a:spcPts val="2200"/>
                        </a:lnSpc>
                        <a:spcBef>
                          <a:spcPts val="485"/>
                        </a:spcBef>
                        <a:spcAft>
                          <a:spcPts val="2900"/>
                        </a:spcAft>
                      </a:pPr>
                      <a:r>
                        <a:rPr lang="en-US" sz="1800" b="1" spc="0">
                          <a:solidFill>
                            <a:srgbClr val="021D40"/>
                          </a:solidFill>
                          <a:latin typeface="Arial" panose="02020603050405020304" pitchFamily="2"/>
                        </a:rPr>
                        <a:t>Key actors </a:t>
                      </a:r>
                    </a:p>
                  </a:txBody>
                  <a:tcPr marL="0" marR="0" marT="0" marB="0">
                    <a:lnL w="12065" cmpd="sng">
                      <a:solidFill>
                        <a:srgbClr val="000000"/>
                      </a:solidFill>
                      <a:prstDash val="solid"/>
                    </a:lnL>
                    <a:lnR w="12065" cmpd="sng">
                      <a:solidFill>
                        <a:srgbClr val="000000"/>
                      </a:solidFill>
                      <a:prstDash val="solid"/>
                    </a:lnR>
                    <a:lnT w="27305" cmpd="sng">
                      <a:solidFill>
                        <a:srgbClr val="000000"/>
                      </a:solidFill>
                      <a:prstDash val="solid"/>
                    </a:lnT>
                    <a:lnB w="12065" cmpd="sng">
                      <a:solidFill>
                        <a:srgbClr val="000000"/>
                      </a:solidFill>
                      <a:prstDash val="solid"/>
                    </a:lnB>
                    <a:solidFill>
                      <a:srgbClr val="FFCC00"/>
                    </a:solidFill>
                  </a:tcPr>
                </a:tc>
                <a:tc>
                  <a:txBody>
                    <a:bodyPr/>
                    <a:lstStyle/>
                    <a:p>
                      <a:pPr marL="91440" marR="0" indent="0" algn="l">
                        <a:lnSpc>
                          <a:spcPts val="2200"/>
                        </a:lnSpc>
                        <a:spcBef>
                          <a:spcPts val="485"/>
                        </a:spcBef>
                        <a:spcAft>
                          <a:spcPts val="720"/>
                        </a:spcAft>
                      </a:pPr>
                      <a:r>
                        <a:rPr lang="en-US" sz="1800" b="1" spc="0" dirty="0">
                          <a:solidFill>
                            <a:srgbClr val="021D40"/>
                          </a:solidFill>
                          <a:latin typeface="Arial" panose="02020603050405020304" pitchFamily="2"/>
                        </a:rPr>
                        <a:t>Supporting elements </a:t>
                      </a:r>
                    </a:p>
                  </a:txBody>
                  <a:tcPr marL="0" marR="0" marT="0" marB="0">
                    <a:lnL w="12065" cmpd="sng">
                      <a:solidFill>
                        <a:srgbClr val="000000"/>
                      </a:solidFill>
                      <a:prstDash val="solid"/>
                    </a:lnL>
                    <a:lnR w="27305" cmpd="sng">
                      <a:solidFill>
                        <a:srgbClr val="000000"/>
                      </a:solidFill>
                      <a:prstDash val="solid"/>
                    </a:lnR>
                    <a:lnT w="27305" cmpd="sng">
                      <a:solidFill>
                        <a:srgbClr val="000000"/>
                      </a:solidFill>
                      <a:prstDash val="solid"/>
                    </a:lnT>
                    <a:lnB w="12065" cmpd="sng">
                      <a:solidFill>
                        <a:srgbClr val="000000"/>
                      </a:solidFill>
                      <a:prstDash val="solid"/>
                    </a:lnB>
                    <a:solidFill>
                      <a:srgbClr val="FFCC00"/>
                    </a:solidFill>
                  </a:tcPr>
                </a:tc>
                <a:extLst>
                  <a:ext uri="{0D108BD9-81ED-4DB2-BD59-A6C34878D82A}">
                    <a16:rowId xmlns:a16="http://schemas.microsoft.com/office/drawing/2014/main" val="10000"/>
                  </a:ext>
                </a:extLst>
              </a:tr>
              <a:tr h="871855">
                <a:tc>
                  <a:txBody>
                    <a:bodyPr/>
                    <a:lstStyle/>
                    <a:p>
                      <a:pPr marL="112395" marR="0" indent="0" algn="l">
                        <a:lnSpc>
                          <a:spcPts val="1900"/>
                        </a:lnSpc>
                        <a:spcBef>
                          <a:spcPts val="390"/>
                        </a:spcBef>
                        <a:spcAft>
                          <a:spcPts val="4505"/>
                        </a:spcAft>
                      </a:pPr>
                      <a:r>
                        <a:rPr lang="en-US" sz="1600" b="1" spc="0" dirty="0">
                          <a:solidFill>
                            <a:srgbClr val="021D40"/>
                          </a:solidFill>
                          <a:latin typeface="Arial" panose="02020603050405020304" pitchFamily="2"/>
                        </a:rPr>
                        <a:t>Invention </a:t>
                      </a:r>
                    </a:p>
                  </a:txBody>
                  <a:tcPr marL="0" marR="0" marT="0" marB="0">
                    <a:lnL w="2730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675"/>
                        </a:spcAft>
                      </a:pPr>
                      <a:r>
                        <a:rPr lang="en-US" sz="1500" b="1" spc="0">
                          <a:solidFill>
                            <a:srgbClr val="021D40"/>
                          </a:solidFill>
                          <a:latin typeface="Arial" panose="02020603050405020304" pitchFamily="2"/>
                        </a:rPr>
                        <a:t>Create raw ‘novelty’; </a:t>
                      </a:r>
                      <a:r>
                        <a:rPr lang="en-US" sz="1600" spc="0">
                          <a:solidFill>
                            <a:srgbClr val="021D40"/>
                          </a:solidFill>
                          <a:latin typeface="Arial" panose="02020603050405020304" pitchFamily="2"/>
                        </a:rPr>
                        <a:t>external to current common sense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675"/>
                        </a:spcAft>
                      </a:pPr>
                      <a:r>
                        <a:rPr lang="en-US" sz="1600" spc="0">
                          <a:solidFill>
                            <a:srgbClr val="021D40"/>
                          </a:solidFill>
                          <a:latin typeface="Arial" panose="02020603050405020304" pitchFamily="2"/>
                        </a:rPr>
                        <a:t>Independent inventors unconstrained by organizations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182880" indent="0" algn="l">
                        <a:lnSpc>
                          <a:spcPts val="1900"/>
                        </a:lnSpc>
                        <a:spcBef>
                          <a:spcPts val="380"/>
                        </a:spcBef>
                        <a:spcAft>
                          <a:spcPts val="675"/>
                        </a:spcAft>
                      </a:pPr>
                      <a:r>
                        <a:rPr lang="en-US" sz="1600" spc="-10">
                          <a:solidFill>
                            <a:srgbClr val="021D40"/>
                          </a:solidFill>
                          <a:latin typeface="Arial" panose="02020603050405020304" pitchFamily="2"/>
                        </a:rPr>
                        <a:t>Academics, vendors, corporate R&amp;D, patent offices </a:t>
                      </a:r>
                    </a:p>
                  </a:txBody>
                  <a:tcPr marL="0" marR="0" marT="0" marB="0">
                    <a:lnL w="12065" cmpd="sng">
                      <a:solidFill>
                        <a:srgbClr val="000000"/>
                      </a:solidFill>
                      <a:prstDash val="solid"/>
                    </a:lnL>
                    <a:lnR w="2730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1"/>
                  </a:ext>
                </a:extLst>
              </a:tr>
              <a:tr h="1066800">
                <a:tc>
                  <a:txBody>
                    <a:bodyPr/>
                    <a:lstStyle/>
                    <a:p>
                      <a:pPr marL="112395" marR="0" indent="0" algn="l">
                        <a:lnSpc>
                          <a:spcPts val="1900"/>
                        </a:lnSpc>
                        <a:spcBef>
                          <a:spcPts val="390"/>
                        </a:spcBef>
                        <a:spcAft>
                          <a:spcPts val="6065"/>
                        </a:spcAft>
                      </a:pPr>
                      <a:r>
                        <a:rPr lang="en-US" sz="1600" b="1" spc="0">
                          <a:solidFill>
                            <a:srgbClr val="021D40"/>
                          </a:solidFill>
                          <a:latin typeface="Arial" panose="02020603050405020304" pitchFamily="2"/>
                        </a:rPr>
                        <a:t>Development </a:t>
                      </a:r>
                    </a:p>
                  </a:txBody>
                  <a:tcPr marL="0" marR="0" marT="0" marB="0">
                    <a:lnL w="2730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2235"/>
                        </a:spcAft>
                      </a:pPr>
                      <a:r>
                        <a:rPr lang="en-US" sz="1600" spc="0">
                          <a:solidFill>
                            <a:srgbClr val="021D40"/>
                          </a:solidFill>
                          <a:latin typeface="Arial" panose="02020603050405020304" pitchFamily="2"/>
                        </a:rPr>
                        <a:t>Embed invention in business functions; recognize PESTEL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205740" indent="0" algn="l">
                        <a:lnSpc>
                          <a:spcPts val="1900"/>
                        </a:lnSpc>
                        <a:spcBef>
                          <a:spcPts val="380"/>
                        </a:spcBef>
                        <a:spcAft>
                          <a:spcPts val="4155"/>
                        </a:spcAft>
                      </a:pPr>
                      <a:r>
                        <a:rPr lang="en-US" sz="1600" spc="0">
                          <a:solidFill>
                            <a:srgbClr val="021D40"/>
                          </a:solidFill>
                          <a:latin typeface="Arial" panose="02020603050405020304" pitchFamily="2"/>
                        </a:rPr>
                        <a:t>Inventor-entrepreneur or organization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315"/>
                        </a:spcAft>
                      </a:pPr>
                      <a:r>
                        <a:rPr lang="en-US" sz="1600" spc="0">
                          <a:solidFill>
                            <a:srgbClr val="021D40"/>
                          </a:solidFill>
                          <a:latin typeface="Arial" panose="02020603050405020304" pitchFamily="2"/>
                        </a:rPr>
                        <a:t>Other professionals (e.g. engineers, scientists) and institution actors </a:t>
                      </a:r>
                    </a:p>
                  </a:txBody>
                  <a:tcPr marL="0" marR="0" marT="0" marB="0">
                    <a:lnL w="12065" cmpd="sng">
                      <a:solidFill>
                        <a:srgbClr val="000000"/>
                      </a:solidFill>
                      <a:prstDash val="solid"/>
                    </a:lnL>
                    <a:lnR w="2730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2"/>
                  </a:ext>
                </a:extLst>
              </a:tr>
              <a:tr h="822960">
                <a:tc>
                  <a:txBody>
                    <a:bodyPr/>
                    <a:lstStyle/>
                    <a:p>
                      <a:pPr marL="112395" marR="0" indent="0" algn="l">
                        <a:lnSpc>
                          <a:spcPts val="1900"/>
                        </a:lnSpc>
                        <a:spcBef>
                          <a:spcPts val="390"/>
                        </a:spcBef>
                        <a:spcAft>
                          <a:spcPts val="4145"/>
                        </a:spcAft>
                      </a:pPr>
                      <a:r>
                        <a:rPr lang="en-US" sz="1600" b="1" spc="0">
                          <a:solidFill>
                            <a:srgbClr val="021D40"/>
                          </a:solidFill>
                          <a:latin typeface="Arial" panose="02020603050405020304" pitchFamily="2"/>
                        </a:rPr>
                        <a:t>Innovation </a:t>
                      </a:r>
                    </a:p>
                  </a:txBody>
                  <a:tcPr marL="0" marR="0" marT="0" marB="0">
                    <a:lnL w="2730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315"/>
                        </a:spcAft>
                      </a:pPr>
                      <a:r>
                        <a:rPr lang="en-US" sz="1600" spc="0">
                          <a:solidFill>
                            <a:srgbClr val="021D40"/>
                          </a:solidFill>
                          <a:latin typeface="Arial" panose="02020603050405020304" pitchFamily="2"/>
                        </a:rPr>
                        <a:t>Produce value from emerging tech </a:t>
                      </a:r>
                      <a:r>
                        <a:rPr lang="en-US" sz="1500" b="1" spc="0">
                          <a:solidFill>
                            <a:srgbClr val="021D40"/>
                          </a:solidFill>
                          <a:latin typeface="Arial" panose="02020603050405020304" pitchFamily="2"/>
                        </a:rPr>
                        <a:t>– </a:t>
                      </a:r>
                      <a:r>
                        <a:rPr lang="en-US" sz="1600" spc="0">
                          <a:solidFill>
                            <a:srgbClr val="021D40"/>
                          </a:solidFill>
                          <a:latin typeface="Arial" panose="02020603050405020304" pitchFamily="2"/>
                        </a:rPr>
                        <a:t>value creation system (VCS)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315"/>
                        </a:spcAft>
                      </a:pPr>
                      <a:r>
                        <a:rPr lang="en-US" sz="1600" spc="0">
                          <a:solidFill>
                            <a:srgbClr val="021D40"/>
                          </a:solidFill>
                          <a:latin typeface="Arial" panose="02020603050405020304" pitchFamily="2"/>
                        </a:rPr>
                        <a:t>Manager-entrepreneur (e.g., Schumpeter on entrepreneurs)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315"/>
                        </a:spcAft>
                      </a:pPr>
                      <a:r>
                        <a:rPr lang="en-US" sz="1600" spc="0" dirty="0">
                          <a:solidFill>
                            <a:srgbClr val="021D40"/>
                          </a:solidFill>
                          <a:latin typeface="Arial" panose="02020603050405020304" pitchFamily="2"/>
                        </a:rPr>
                        <a:t>Incumbent and new entrants, new dominant designs </a:t>
                      </a:r>
                    </a:p>
                  </a:txBody>
                  <a:tcPr marL="0" marR="0" marT="0" marB="0">
                    <a:lnL w="12065" cmpd="sng">
                      <a:solidFill>
                        <a:srgbClr val="000000"/>
                      </a:solidFill>
                      <a:prstDash val="solid"/>
                    </a:lnL>
                    <a:lnR w="2730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3"/>
                  </a:ext>
                </a:extLst>
              </a:tr>
              <a:tr h="871855">
                <a:tc>
                  <a:txBody>
                    <a:bodyPr/>
                    <a:lstStyle/>
                    <a:p>
                      <a:pPr marL="112395" marR="0" indent="0" algn="l">
                        <a:lnSpc>
                          <a:spcPts val="1900"/>
                        </a:lnSpc>
                        <a:spcBef>
                          <a:spcPts val="390"/>
                        </a:spcBef>
                        <a:spcAft>
                          <a:spcPts val="4505"/>
                        </a:spcAft>
                      </a:pPr>
                      <a:r>
                        <a:rPr lang="en-US" sz="1600" b="1" spc="0">
                          <a:solidFill>
                            <a:srgbClr val="021D40"/>
                          </a:solidFill>
                          <a:latin typeface="Arial" panose="02020603050405020304" pitchFamily="2"/>
                        </a:rPr>
                        <a:t>Tech Transfer </a:t>
                      </a:r>
                    </a:p>
                  </a:txBody>
                  <a:tcPr marL="0" marR="0" marT="0" marB="0">
                    <a:lnL w="2730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0"/>
                        </a:spcAft>
                      </a:pPr>
                      <a:r>
                        <a:rPr lang="en-US" sz="1600" spc="0">
                          <a:solidFill>
                            <a:srgbClr val="021D40"/>
                          </a:solidFill>
                          <a:latin typeface="Arial" panose="02020603050405020304" pitchFamily="2"/>
                        </a:rPr>
                        <a:t>Adapt and adopt </a:t>
                      </a:r>
                    </a:p>
                    <a:p>
                      <a:pPr marL="91440" marR="0" indent="0" algn="l">
                        <a:lnSpc>
                          <a:spcPts val="1900"/>
                        </a:lnSpc>
                        <a:spcBef>
                          <a:spcPts val="0"/>
                        </a:spcBef>
                        <a:spcAft>
                          <a:spcPts val="675"/>
                        </a:spcAft>
                      </a:pPr>
                      <a:r>
                        <a:rPr lang="en-US" sz="1600" spc="0">
                          <a:solidFill>
                            <a:srgbClr val="021D40"/>
                          </a:solidFill>
                          <a:latin typeface="Arial" panose="02020603050405020304" pitchFamily="2"/>
                        </a:rPr>
                        <a:t>technology: Impact on markets &amp; industries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137160" indent="0" algn="l">
                        <a:lnSpc>
                          <a:spcPts val="1900"/>
                        </a:lnSpc>
                        <a:spcBef>
                          <a:spcPts val="380"/>
                        </a:spcBef>
                        <a:spcAft>
                          <a:spcPts val="675"/>
                        </a:spcAft>
                      </a:pPr>
                      <a:r>
                        <a:rPr lang="en-US" sz="1600" spc="-10">
                          <a:solidFill>
                            <a:srgbClr val="021D40"/>
                          </a:solidFill>
                          <a:latin typeface="Arial" panose="02020603050405020304" pitchFamily="2"/>
                        </a:rPr>
                        <a:t>Context-specific actors </a:t>
                      </a:r>
                      <a:r>
                        <a:rPr lang="en-US" sz="1500" b="1" spc="-10">
                          <a:solidFill>
                            <a:srgbClr val="021D40"/>
                          </a:solidFill>
                          <a:latin typeface="Arial" panose="02020603050405020304" pitchFamily="2"/>
                        </a:rPr>
                        <a:t>‘customize’ innovation </a:t>
                      </a:r>
                      <a:r>
                        <a:rPr lang="en-US" sz="1600" spc="-10">
                          <a:solidFill>
                            <a:srgbClr val="021D40"/>
                          </a:solidFill>
                          <a:latin typeface="Arial" panose="02020603050405020304" pitchFamily="2"/>
                        </a:rPr>
                        <a:t>in local value regimes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12065" cmpd="sng">
                      <a:solidFill>
                        <a:srgbClr val="000000"/>
                      </a:solidFill>
                      <a:prstDash val="solid"/>
                    </a:lnB>
                  </a:tcPr>
                </a:tc>
                <a:tc>
                  <a:txBody>
                    <a:bodyPr/>
                    <a:lstStyle/>
                    <a:p>
                      <a:pPr marL="91440" marR="0" indent="0" algn="l">
                        <a:lnSpc>
                          <a:spcPts val="1900"/>
                        </a:lnSpc>
                        <a:spcBef>
                          <a:spcPts val="380"/>
                        </a:spcBef>
                        <a:spcAft>
                          <a:spcPts val="675"/>
                        </a:spcAft>
                      </a:pPr>
                      <a:r>
                        <a:rPr lang="en-US" sz="1600" spc="0" dirty="0">
                          <a:solidFill>
                            <a:srgbClr val="021D40"/>
                          </a:solidFill>
                          <a:latin typeface="Arial" panose="02020603050405020304" pitchFamily="2"/>
                        </a:rPr>
                        <a:t>Political and legal environment; industry leaders </a:t>
                      </a:r>
                    </a:p>
                  </a:txBody>
                  <a:tcPr marL="0" marR="0" marT="0" marB="0">
                    <a:lnL w="12065" cmpd="sng">
                      <a:solidFill>
                        <a:srgbClr val="000000"/>
                      </a:solidFill>
                      <a:prstDash val="solid"/>
                    </a:lnL>
                    <a:lnR w="27305" cmpd="sng">
                      <a:solidFill>
                        <a:srgbClr val="000000"/>
                      </a:solidFill>
                      <a:prstDash val="solid"/>
                    </a:lnR>
                    <a:lnT w="12065" cmpd="sng">
                      <a:solidFill>
                        <a:srgbClr val="000000"/>
                      </a:solidFill>
                      <a:prstDash val="solid"/>
                    </a:lnT>
                    <a:lnB w="12065" cmpd="sng">
                      <a:solidFill>
                        <a:srgbClr val="000000"/>
                      </a:solidFill>
                      <a:prstDash val="solid"/>
                    </a:lnB>
                  </a:tcPr>
                </a:tc>
                <a:extLst>
                  <a:ext uri="{0D108BD9-81ED-4DB2-BD59-A6C34878D82A}">
                    <a16:rowId xmlns:a16="http://schemas.microsoft.com/office/drawing/2014/main" val="10004"/>
                  </a:ext>
                </a:extLst>
              </a:tr>
              <a:tr h="883920">
                <a:tc>
                  <a:txBody>
                    <a:bodyPr/>
                    <a:lstStyle/>
                    <a:p>
                      <a:pPr marL="114300" marR="0" indent="0" algn="l">
                        <a:lnSpc>
                          <a:spcPts val="1900"/>
                        </a:lnSpc>
                        <a:spcBef>
                          <a:spcPts val="390"/>
                        </a:spcBef>
                        <a:spcAft>
                          <a:spcPts val="785"/>
                        </a:spcAft>
                      </a:pPr>
                      <a:r>
                        <a:rPr lang="en-US" sz="1600" b="1" spc="0" dirty="0" err="1">
                          <a:solidFill>
                            <a:srgbClr val="021D40"/>
                          </a:solidFill>
                          <a:latin typeface="Arial" panose="02020603050405020304" pitchFamily="2"/>
                        </a:rPr>
                        <a:t>Commercializa-tion</a:t>
                      </a:r>
                      <a:r>
                        <a:rPr lang="en-US" sz="1600" b="1" spc="0" dirty="0">
                          <a:solidFill>
                            <a:srgbClr val="021D40"/>
                          </a:solidFill>
                          <a:latin typeface="Arial" panose="02020603050405020304" pitchFamily="2"/>
                        </a:rPr>
                        <a:t>:</a:t>
                      </a:r>
                      <a:r>
                        <a:rPr lang="en-US" sz="1600" b="1" spc="0" baseline="0" dirty="0">
                          <a:solidFill>
                            <a:srgbClr val="021D40"/>
                          </a:solidFill>
                          <a:latin typeface="Arial" panose="02020603050405020304" pitchFamily="2"/>
                        </a:rPr>
                        <a:t> G</a:t>
                      </a:r>
                      <a:r>
                        <a:rPr lang="en-US" sz="1600" b="1" spc="0" dirty="0">
                          <a:solidFill>
                            <a:srgbClr val="021D40"/>
                          </a:solidFill>
                          <a:latin typeface="Arial" panose="02020603050405020304" pitchFamily="2"/>
                        </a:rPr>
                        <a:t>rowth</a:t>
                      </a:r>
                      <a:r>
                        <a:rPr lang="en-US" sz="1600" b="1" spc="0" baseline="0" dirty="0">
                          <a:solidFill>
                            <a:srgbClr val="021D40"/>
                          </a:solidFill>
                          <a:latin typeface="Arial" panose="02020603050405020304" pitchFamily="2"/>
                        </a:rPr>
                        <a:t> </a:t>
                      </a:r>
                      <a:r>
                        <a:rPr lang="en-US" sz="1600" b="1" spc="0" dirty="0">
                          <a:solidFill>
                            <a:srgbClr val="021D40"/>
                          </a:solidFill>
                          <a:latin typeface="Arial" panose="02020603050405020304" pitchFamily="2"/>
                        </a:rPr>
                        <a:t>and</a:t>
                      </a:r>
                      <a:r>
                        <a:rPr lang="en-US" sz="1600" b="1" spc="0" baseline="0" dirty="0">
                          <a:solidFill>
                            <a:srgbClr val="021D40"/>
                          </a:solidFill>
                          <a:latin typeface="Arial" panose="02020603050405020304" pitchFamily="2"/>
                        </a:rPr>
                        <a:t> </a:t>
                      </a:r>
                      <a:r>
                        <a:rPr lang="en-US" sz="1600" b="1" spc="0" dirty="0">
                          <a:solidFill>
                            <a:srgbClr val="021D40"/>
                          </a:solidFill>
                          <a:latin typeface="Arial" panose="02020603050405020304" pitchFamily="2"/>
                        </a:rPr>
                        <a:t>competition </a:t>
                      </a:r>
                    </a:p>
                  </a:txBody>
                  <a:tcPr marL="0" marR="0" marT="0" marB="0">
                    <a:lnL w="27305" cmpd="sng">
                      <a:solidFill>
                        <a:srgbClr val="000000"/>
                      </a:solidFill>
                      <a:prstDash val="solid"/>
                    </a:lnL>
                    <a:lnR w="12065" cmpd="sng">
                      <a:solidFill>
                        <a:srgbClr val="000000"/>
                      </a:solidFill>
                      <a:prstDash val="solid"/>
                    </a:lnR>
                    <a:lnT w="12065" cmpd="sng">
                      <a:solidFill>
                        <a:srgbClr val="000000"/>
                      </a:solidFill>
                      <a:prstDash val="solid"/>
                    </a:lnT>
                    <a:lnB w="27305" cmpd="sng">
                      <a:solidFill>
                        <a:srgbClr val="000000"/>
                      </a:solidFill>
                      <a:prstDash val="solid"/>
                    </a:lnB>
                  </a:tcPr>
                </a:tc>
                <a:tc>
                  <a:txBody>
                    <a:bodyPr/>
                    <a:lstStyle/>
                    <a:p>
                      <a:pPr marL="91440" marR="0" indent="0" algn="l">
                        <a:lnSpc>
                          <a:spcPts val="1900"/>
                        </a:lnSpc>
                        <a:spcBef>
                          <a:spcPts val="380"/>
                        </a:spcBef>
                        <a:spcAft>
                          <a:spcPts val="795"/>
                        </a:spcAft>
                      </a:pPr>
                      <a:r>
                        <a:rPr lang="en-US" sz="1600" spc="0" dirty="0">
                          <a:solidFill>
                            <a:srgbClr val="021D40"/>
                          </a:solidFill>
                          <a:latin typeface="Arial" panose="02020603050405020304" pitchFamily="2"/>
                        </a:rPr>
                        <a:t>Build system momentum; notice &amp; resolve reverse </a:t>
                      </a:r>
                      <a:r>
                        <a:rPr lang="en-US" sz="1600" spc="0" dirty="0" err="1">
                          <a:solidFill>
                            <a:srgbClr val="021D40"/>
                          </a:solidFill>
                          <a:latin typeface="Arial" panose="02020603050405020304" pitchFamily="2"/>
                        </a:rPr>
                        <a:t>salients</a:t>
                      </a:r>
                      <a:r>
                        <a:rPr lang="en-US" sz="1600" spc="0" dirty="0">
                          <a:solidFill>
                            <a:srgbClr val="021D40"/>
                          </a:solidFill>
                          <a:latin typeface="Arial" panose="02020603050405020304" pitchFamily="2"/>
                        </a:rPr>
                        <a:t>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27305" cmpd="sng">
                      <a:solidFill>
                        <a:srgbClr val="000000"/>
                      </a:solidFill>
                      <a:prstDash val="solid"/>
                    </a:lnB>
                  </a:tcPr>
                </a:tc>
                <a:tc>
                  <a:txBody>
                    <a:bodyPr/>
                    <a:lstStyle/>
                    <a:p>
                      <a:pPr marL="91440" marR="0" indent="0" algn="l">
                        <a:lnSpc>
                          <a:spcPts val="1900"/>
                        </a:lnSpc>
                        <a:spcBef>
                          <a:spcPts val="380"/>
                        </a:spcBef>
                        <a:spcAft>
                          <a:spcPts val="795"/>
                        </a:spcAft>
                      </a:pPr>
                      <a:r>
                        <a:rPr lang="en-US" sz="1600" spc="0" dirty="0">
                          <a:solidFill>
                            <a:srgbClr val="021D40"/>
                          </a:solidFill>
                          <a:latin typeface="Arial" panose="02020603050405020304" pitchFamily="2"/>
                        </a:rPr>
                        <a:t>Finance- and policy- entrepreneurs; incremental innovation </a:t>
                      </a:r>
                    </a:p>
                  </a:txBody>
                  <a:tcPr marL="0" marR="0" marT="0" marB="0">
                    <a:lnL w="12065" cmpd="sng">
                      <a:solidFill>
                        <a:srgbClr val="000000"/>
                      </a:solidFill>
                      <a:prstDash val="solid"/>
                    </a:lnL>
                    <a:lnR w="12065" cmpd="sng">
                      <a:solidFill>
                        <a:srgbClr val="000000"/>
                      </a:solidFill>
                      <a:prstDash val="solid"/>
                    </a:lnR>
                    <a:lnT w="12065" cmpd="sng">
                      <a:solidFill>
                        <a:srgbClr val="000000"/>
                      </a:solidFill>
                      <a:prstDash val="solid"/>
                    </a:lnT>
                    <a:lnB w="27305" cmpd="sng">
                      <a:solidFill>
                        <a:srgbClr val="000000"/>
                      </a:solidFill>
                      <a:prstDash val="solid"/>
                    </a:lnB>
                  </a:tcPr>
                </a:tc>
                <a:tc>
                  <a:txBody>
                    <a:bodyPr/>
                    <a:lstStyle/>
                    <a:p>
                      <a:pPr marL="0" marR="0" indent="0" algn="l" defTabSz="914256" rtl="0" eaLnBrk="1" fontAlgn="auto" latinLnBrk="0" hangingPunct="1">
                        <a:lnSpc>
                          <a:spcPts val="1900"/>
                        </a:lnSpc>
                        <a:spcBef>
                          <a:spcPts val="380"/>
                        </a:spcBef>
                        <a:spcAft>
                          <a:spcPts val="795"/>
                        </a:spcAft>
                        <a:buClrTx/>
                        <a:buSzTx/>
                        <a:buFontTx/>
                        <a:buNone/>
                        <a:tabLst/>
                        <a:defRPr/>
                      </a:pPr>
                      <a:r>
                        <a:rPr lang="en-GB" sz="1600" dirty="0"/>
                        <a:t> System momentum </a:t>
                      </a:r>
                      <a:br>
                        <a:rPr lang="en-GB" sz="1600" dirty="0"/>
                      </a:br>
                      <a:r>
                        <a:rPr lang="en-GB" sz="1600" dirty="0"/>
                        <a:t> makes tech appear </a:t>
                      </a:r>
                      <a:br>
                        <a:rPr lang="en-GB" sz="1600" dirty="0"/>
                      </a:br>
                      <a:r>
                        <a:rPr lang="en-GB" sz="1600" dirty="0"/>
                        <a:t> inevitable trajectory </a:t>
                      </a:r>
                    </a:p>
                  </a:txBody>
                  <a:tcPr marL="0" marR="0" marT="0" marB="0">
                    <a:lnL w="12065" cmpd="sng">
                      <a:solidFill>
                        <a:srgbClr val="000000"/>
                      </a:solidFill>
                      <a:prstDash val="solid"/>
                    </a:lnL>
                    <a:lnR w="27305" cmpd="sng">
                      <a:solidFill>
                        <a:srgbClr val="000000"/>
                      </a:solidFill>
                      <a:prstDash val="solid"/>
                    </a:lnR>
                    <a:lnT w="12065" cmpd="sng">
                      <a:solidFill>
                        <a:srgbClr val="000000"/>
                      </a:solidFill>
                      <a:prstDash val="solid"/>
                    </a:lnT>
                    <a:lnB w="27305" cmpd="sng">
                      <a:solidFill>
                        <a:srgbClr val="000000"/>
                      </a:solidFill>
                      <a:prstDash val="solid"/>
                    </a:lnB>
                  </a:tcPr>
                </a:tc>
                <a:extLst>
                  <a:ext uri="{0D108BD9-81ED-4DB2-BD59-A6C34878D82A}">
                    <a16:rowId xmlns:a16="http://schemas.microsoft.com/office/drawing/2014/main" val="10005"/>
                  </a:ext>
                </a:extLst>
              </a:tr>
            </a:tbl>
          </a:graphicData>
        </a:graphic>
      </p:graphicFrame>
      <p:sp>
        <p:nvSpPr>
          <p:cNvPr id="448" name="Text Placeholder 447"/>
          <p:cNvSpPr>
            <a:spLocks noGrp="1"/>
          </p:cNvSpPr>
          <p:nvPr>
            <p:ph type="body" idx="10"/>
          </p:nvPr>
        </p:nvSpPr>
        <p:spPr>
          <a:xfrm>
            <a:off x="356870" y="6546215"/>
            <a:ext cx="8610600" cy="184785"/>
          </a:xfrm>
          <a:prstGeom prst="rect">
            <a:avLst/>
          </a:prstGeom>
          <a:noFill/>
          <a:ln w="0" cmpd="sng">
            <a:noFill/>
            <a:prstDash val="solid"/>
          </a:ln>
        </p:spPr>
        <p:txBody>
          <a:bodyPr vert="horz" lIns="0" tIns="1270" rIns="0" bIns="0" anchor="t">
            <a:normAutofit fontScale="95000"/>
          </a:bodyPr>
          <a:lstStyle/>
          <a:p>
            <a:pPr marL="1143000" marR="0" indent="0" algn="l">
              <a:lnSpc>
                <a:spcPts val="1400"/>
              </a:lnSpc>
              <a:spcAft>
                <a:spcPts val="85"/>
              </a:spcAft>
              <a:buNone/>
            </a:pPr>
            <a:r>
              <a:rPr lang="en-US" sz="1200" spc="0" dirty="0">
                <a:solidFill>
                  <a:srgbClr val="021D40"/>
                </a:solidFill>
                <a:latin typeface="Arial" panose="02020603050405020304" pitchFamily="2"/>
              </a:rPr>
              <a:t>Source: Adapted from Hughes by Ventresca &amp; Zhao 2011; Seidel 2013. </a:t>
            </a:r>
          </a:p>
        </p:txBody>
      </p:sp>
    </p:spTree>
    <p:extLst>
      <p:ext uri="{BB962C8B-B14F-4D97-AF65-F5344CB8AC3E}">
        <p14:creationId xmlns:p14="http://schemas.microsoft.com/office/powerpoint/2010/main" val="252023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r>
              <a:rPr lang="en-GB" altLang="zh-CN" sz="3200" dirty="0">
                <a:latin typeface="+mn-lt"/>
                <a:ea typeface="宋体" pitchFamily="2" charset="-122"/>
              </a:rPr>
              <a:t>One view of Edison’s laboratory    </a:t>
            </a:r>
            <a:r>
              <a:rPr lang="en-GB" altLang="zh-CN" sz="1400" b="0" dirty="0">
                <a:latin typeface="+mn-lt"/>
                <a:ea typeface="宋体" pitchFamily="2" charset="-122"/>
              </a:rPr>
              <a:t>(Source: Hargadon SFI 2011)</a:t>
            </a:r>
            <a:endParaRPr lang="zh-CN" altLang="en-US" sz="1400" b="0" dirty="0">
              <a:latin typeface="+mn-lt"/>
              <a:ea typeface="宋体" pitchFamily="2" charset="-122"/>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96752"/>
            <a:ext cx="8304086"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486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835696" y="116632"/>
            <a:ext cx="8423275" cy="1080120"/>
          </a:xfrm>
        </p:spPr>
        <p:txBody>
          <a:bodyPr>
            <a:normAutofit fontScale="90000"/>
          </a:bodyPr>
          <a:lstStyle/>
          <a:p>
            <a:pPr>
              <a:lnSpc>
                <a:spcPct val="100000"/>
              </a:lnSpc>
            </a:pPr>
            <a:r>
              <a:rPr lang="en-GB" sz="3800" dirty="0">
                <a:latin typeface="+mn-lt"/>
              </a:rPr>
              <a:t>Edison innovated via distributed,                  long-linked networks </a:t>
            </a:r>
            <a:r>
              <a:rPr lang="en-GB" sz="1400" b="0" dirty="0">
                <a:latin typeface="+mn-lt"/>
              </a:rPr>
              <a:t>(Hargadon, Santa Fe Institute 2010)</a:t>
            </a:r>
            <a:endParaRPr lang="en-US" sz="1400" b="0" dirty="0">
              <a:latin typeface="+mn-lt"/>
            </a:endParaRPr>
          </a:p>
        </p:txBody>
      </p:sp>
      <p:pic>
        <p:nvPicPr>
          <p:cNvPr id="12291" name="Picture 3"/>
          <p:cNvPicPr>
            <a:picLocks noChangeAspect="1" noChangeArrowheads="1"/>
          </p:cNvPicPr>
          <p:nvPr/>
        </p:nvPicPr>
        <p:blipFill>
          <a:blip r:embed="rId2" cstate="print"/>
          <a:srcRect/>
          <a:stretch>
            <a:fillRect/>
          </a:stretch>
        </p:blipFill>
        <p:spPr bwMode="auto">
          <a:xfrm>
            <a:off x="450927" y="1268760"/>
            <a:ext cx="8127960" cy="5256584"/>
          </a:xfrm>
          <a:prstGeom prst="rect">
            <a:avLst/>
          </a:prstGeom>
          <a:noFill/>
          <a:ln w="9525">
            <a:noFill/>
            <a:miter lim="800000"/>
            <a:headEnd/>
            <a:tailEnd/>
          </a:ln>
        </p:spPr>
      </p:pic>
    </p:spTree>
    <p:extLst>
      <p:ext uri="{BB962C8B-B14F-4D97-AF65-F5344CB8AC3E}">
        <p14:creationId xmlns:p14="http://schemas.microsoft.com/office/powerpoint/2010/main" val="244182844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System builders at work</a:t>
            </a:r>
          </a:p>
        </p:txBody>
      </p:sp>
      <p:sp>
        <p:nvSpPr>
          <p:cNvPr id="3" name="Content Placeholder 2"/>
          <p:cNvSpPr>
            <a:spLocks noGrp="1"/>
          </p:cNvSpPr>
          <p:nvPr>
            <p:ph idx="1"/>
          </p:nvPr>
        </p:nvSpPr>
        <p:spPr>
          <a:xfrm>
            <a:off x="237199" y="1547368"/>
            <a:ext cx="8449611" cy="5121992"/>
          </a:xfrm>
        </p:spPr>
        <p:txBody>
          <a:bodyPr/>
          <a:lstStyle/>
          <a:p>
            <a:r>
              <a:rPr lang="en-GB" dirty="0"/>
              <a:t>What rules of the game?</a:t>
            </a:r>
          </a:p>
          <a:p>
            <a:r>
              <a:rPr lang="en-GB" dirty="0"/>
              <a:t>What interdependences?</a:t>
            </a:r>
          </a:p>
          <a:p>
            <a:r>
              <a:rPr lang="en-GB" dirty="0"/>
              <a:t>How best to create ‘architecture of participation?</a:t>
            </a:r>
          </a:p>
          <a:p>
            <a:r>
              <a:rPr lang="en-GB" dirty="0"/>
              <a:t>Managing difference, plural voices/ </a:t>
            </a:r>
            <a:r>
              <a:rPr lang="en-GB" dirty="0" err="1"/>
              <a:t>multivocality</a:t>
            </a:r>
            <a:endParaRPr lang="en-GB" dirty="0"/>
          </a:p>
          <a:p>
            <a:r>
              <a:rPr lang="en-GB" dirty="0"/>
              <a:t>Experiment, pilot, prototype</a:t>
            </a:r>
          </a:p>
          <a:p>
            <a:r>
              <a:rPr lang="en-GB" dirty="0"/>
              <a:t>Do this, again, and again</a:t>
            </a:r>
          </a:p>
          <a:p>
            <a:r>
              <a:rPr lang="en-GB" dirty="0"/>
              <a:t>When and how to ‘close’ the situation?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51B36F-1B9E-4FF7-AA5F-EC289388201B}" type="slidenum">
              <a:rPr kumimoji="0" lang="en-GB" sz="11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100" b="0" i="0" u="none" strike="noStrike" kern="1200" cap="none" spc="0" normalizeH="0" baseline="0" noProof="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val="263497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735" y="203200"/>
            <a:ext cx="7489825" cy="777875"/>
          </a:xfrm>
        </p:spPr>
        <p:txBody>
          <a:bodyPr rtlCol="0">
            <a:normAutofit fontScale="90000"/>
          </a:bodyPr>
          <a:lstStyle/>
          <a:p>
            <a:pPr defTabSz="914256" eaLnBrk="1" fontAlgn="auto" hangingPunct="1">
              <a:spcAft>
                <a:spcPts val="0"/>
              </a:spcAft>
              <a:defRPr/>
            </a:pPr>
            <a:r>
              <a:rPr lang="en-GB" dirty="0">
                <a:latin typeface="+mn-lt"/>
              </a:rPr>
              <a:t>Ecosystem strategies for action:</a:t>
            </a:r>
            <a:br>
              <a:rPr lang="en-GB" dirty="0">
                <a:latin typeface="+mn-lt"/>
              </a:rPr>
            </a:br>
            <a:r>
              <a:rPr lang="en-GB" dirty="0">
                <a:latin typeface="+mn-lt"/>
              </a:rPr>
              <a:t>Engage, many voices, experiment </a:t>
            </a:r>
            <a:r>
              <a:rPr lang="en-GB" sz="1600" dirty="0">
                <a:latin typeface="+mn-lt"/>
              </a:rPr>
              <a:t>(Ferraro et al 2015)</a:t>
            </a:r>
          </a:p>
        </p:txBody>
      </p:sp>
      <p:sp>
        <p:nvSpPr>
          <p:cNvPr id="6144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u="sng">
                <a:solidFill>
                  <a:schemeClr val="tx1"/>
                </a:solidFill>
                <a:latin typeface="Times" pitchFamily="1" charset="0"/>
                <a:ea typeface="MS PGothic" pitchFamily="34" charset="-128"/>
              </a:defRPr>
            </a:lvl1pPr>
            <a:lvl2pPr marL="742950" indent="-285750">
              <a:defRPr sz="2400" u="sng">
                <a:solidFill>
                  <a:schemeClr val="tx1"/>
                </a:solidFill>
                <a:latin typeface="Times" pitchFamily="1" charset="0"/>
                <a:ea typeface="MS PGothic" pitchFamily="34" charset="-128"/>
              </a:defRPr>
            </a:lvl2pPr>
            <a:lvl3pPr marL="1143000" indent="-228600">
              <a:defRPr sz="2400" u="sng">
                <a:solidFill>
                  <a:schemeClr val="tx1"/>
                </a:solidFill>
                <a:latin typeface="Times" pitchFamily="1" charset="0"/>
                <a:ea typeface="MS PGothic" pitchFamily="34" charset="-128"/>
              </a:defRPr>
            </a:lvl3pPr>
            <a:lvl4pPr marL="1600200" indent="-228600">
              <a:defRPr sz="2400" u="sng">
                <a:solidFill>
                  <a:schemeClr val="tx1"/>
                </a:solidFill>
                <a:latin typeface="Times" pitchFamily="1" charset="0"/>
                <a:ea typeface="MS PGothic" pitchFamily="34" charset="-128"/>
              </a:defRPr>
            </a:lvl4pPr>
            <a:lvl5pPr marL="2057400" indent="-228600">
              <a:defRPr sz="2400" u="sng">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u="sng">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u="sng">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u="sng">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u="sng">
                <a:solidFill>
                  <a:schemeClr val="tx1"/>
                </a:solidFill>
                <a:latin typeface="Times" pitchFamily="1"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98AB131-F499-49F0-801C-4D51C8122929}" type="slidenum">
              <a:rPr kumimoji="0" lang="en-GB" altLang="en-US" sz="1100" b="0" i="0" u="sng" strike="noStrike" kern="1200" cap="none" spc="0" normalizeH="0" baseline="0" noProof="0" smtClean="0">
                <a:ln>
                  <a:noFill/>
                </a:ln>
                <a:solidFill>
                  <a:srgbClr val="898B93"/>
                </a:solidFill>
                <a:effectLst/>
                <a:uLnTx/>
                <a:uFillTx/>
                <a:latin typeface="Times" pitchFamily="1"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altLang="en-US" sz="1100" b="0" i="0" u="sng" strike="noStrike" kern="1200" cap="none" spc="0" normalizeH="0" baseline="0" noProof="0">
              <a:ln>
                <a:noFill/>
              </a:ln>
              <a:solidFill>
                <a:srgbClr val="898B93"/>
              </a:solidFill>
              <a:effectLst/>
              <a:uLnTx/>
              <a:uFillTx/>
              <a:latin typeface="Times" pitchFamily="1" charset="0"/>
              <a:ea typeface="MS PGothic" pitchFamily="34" charset="-128"/>
              <a:cs typeface="+mn-cs"/>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52525"/>
            <a:ext cx="8964612" cy="558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392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ext Placeholder 353"/>
          <p:cNvSpPr>
            <a:spLocks noGrp="1"/>
          </p:cNvSpPr>
          <p:nvPr>
            <p:ph type="body" idx="10"/>
          </p:nvPr>
        </p:nvSpPr>
        <p:spPr>
          <a:xfrm>
            <a:off x="825500" y="2060848"/>
            <a:ext cx="7493000" cy="5600969"/>
          </a:xfrm>
          <a:prstGeom prst="rect">
            <a:avLst/>
          </a:prstGeom>
          <a:noFill/>
          <a:ln w="0" cmpd="sng">
            <a:noFill/>
            <a:prstDash val="solid"/>
          </a:ln>
        </p:spPr>
        <p:txBody>
          <a:bodyPr vert="horz" lIns="0" tIns="0" rIns="0" bIns="0" anchor="t">
            <a:normAutofit/>
          </a:bodyPr>
          <a:lstStyle/>
          <a:p>
            <a:pPr marL="0" marR="0" indent="0" algn="ctr">
              <a:lnSpc>
                <a:spcPct val="100000"/>
              </a:lnSpc>
              <a:spcBef>
                <a:spcPts val="600"/>
              </a:spcBef>
              <a:buNone/>
            </a:pPr>
            <a:r>
              <a:rPr lang="en-US" sz="4600" spc="20" dirty="0">
                <a:solidFill>
                  <a:srgbClr val="011A3C"/>
                </a:solidFill>
                <a:latin typeface="Arial" panose="02020603050405020304" pitchFamily="2"/>
              </a:rPr>
              <a:t>‘The future is already here, </a:t>
            </a:r>
          </a:p>
          <a:p>
            <a:pPr marL="0" marR="0" indent="0" algn="ctr">
              <a:lnSpc>
                <a:spcPct val="100000"/>
              </a:lnSpc>
              <a:spcBef>
                <a:spcPts val="600"/>
              </a:spcBef>
              <a:buNone/>
            </a:pPr>
            <a:r>
              <a:rPr lang="en-US" sz="4600" spc="0" dirty="0">
                <a:solidFill>
                  <a:srgbClr val="011A3C"/>
                </a:solidFill>
                <a:latin typeface="Arial" panose="02020603050405020304" pitchFamily="2"/>
              </a:rPr>
              <a:t>It is just very unevenly</a:t>
            </a:r>
          </a:p>
          <a:p>
            <a:pPr marL="0" marR="0" indent="0" algn="ctr">
              <a:lnSpc>
                <a:spcPct val="100000"/>
              </a:lnSpc>
              <a:spcBef>
                <a:spcPts val="600"/>
              </a:spcBef>
              <a:buNone/>
            </a:pPr>
            <a:r>
              <a:rPr lang="en-US" sz="4600" spc="0" dirty="0">
                <a:solidFill>
                  <a:srgbClr val="011A3C"/>
                </a:solidFill>
                <a:latin typeface="Arial" panose="02020603050405020304" pitchFamily="2"/>
              </a:rPr>
              <a:t>distributed.’ </a:t>
            </a:r>
          </a:p>
          <a:p>
            <a:pPr marL="0" marR="0" indent="0" algn="ctr">
              <a:lnSpc>
                <a:spcPct val="120000"/>
              </a:lnSpc>
              <a:buNone/>
            </a:pPr>
            <a:r>
              <a:rPr lang="en-US" sz="3000" spc="-10" dirty="0">
                <a:solidFill>
                  <a:srgbClr val="011A3C"/>
                </a:solidFill>
                <a:latin typeface="Arial" panose="02020603050405020304" pitchFamily="2"/>
              </a:rPr>
              <a:t>                          – W Gibson </a:t>
            </a:r>
          </a:p>
          <a:p>
            <a:pPr marL="0" marR="0" indent="0" algn="ctr">
              <a:lnSpc>
                <a:spcPct val="120000"/>
              </a:lnSpc>
              <a:buNone/>
            </a:pPr>
            <a:endParaRPr lang="en-US" sz="3400" spc="-10" dirty="0">
              <a:solidFill>
                <a:srgbClr val="011A3C"/>
              </a:solidFill>
              <a:latin typeface="Arial" panose="02020603050405020304" pitchFamily="2"/>
            </a:endParaRPr>
          </a:p>
        </p:txBody>
      </p:sp>
    </p:spTree>
    <p:extLst>
      <p:ext uri="{BB962C8B-B14F-4D97-AF65-F5344CB8AC3E}">
        <p14:creationId xmlns:p14="http://schemas.microsoft.com/office/powerpoint/2010/main" val="82021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86197" y="332656"/>
            <a:ext cx="7726363" cy="504825"/>
          </a:xfrm>
        </p:spPr>
        <p:txBody>
          <a:bodyPr>
            <a:normAutofit fontScale="90000"/>
          </a:bodyPr>
          <a:lstStyle/>
          <a:p>
            <a:pPr>
              <a:defRPr/>
            </a:pPr>
            <a:r>
              <a:rPr lang="en-GB" altLang="en-US" sz="3800" dirty="0">
                <a:latin typeface="+mn-lt"/>
              </a:rPr>
              <a:t>Governance of the ‘commons’</a:t>
            </a:r>
            <a:br>
              <a:rPr lang="en-GB" altLang="en-US" sz="3800" dirty="0">
                <a:latin typeface="+mn-lt"/>
              </a:rPr>
            </a:br>
            <a:r>
              <a:rPr lang="en-GB" altLang="en-US" sz="1600" b="0" dirty="0">
                <a:latin typeface="+mn-lt"/>
              </a:rPr>
              <a:t>(borrowed from Wikipedia)</a:t>
            </a:r>
          </a:p>
        </p:txBody>
      </p:sp>
      <p:sp>
        <p:nvSpPr>
          <p:cNvPr id="60419" name="Content Placeholder 2"/>
          <p:cNvSpPr>
            <a:spLocks noGrp="1"/>
          </p:cNvSpPr>
          <p:nvPr>
            <p:ph idx="1"/>
          </p:nvPr>
        </p:nvSpPr>
        <p:spPr>
          <a:xfrm>
            <a:off x="171451" y="1268760"/>
            <a:ext cx="5121274" cy="5275262"/>
          </a:xfrm>
        </p:spPr>
        <p:txBody>
          <a:bodyPr/>
          <a:lstStyle/>
          <a:p>
            <a:pPr marL="0" indent="0">
              <a:buFontTx/>
              <a:buNone/>
            </a:pPr>
            <a:r>
              <a:rPr lang="en-GB" altLang="en-US" sz="1600" dirty="0">
                <a:latin typeface="Tahoma" pitchFamily="34" charset="0"/>
                <a:cs typeface="Tahoma" pitchFamily="34" charset="0"/>
              </a:rPr>
              <a:t>‘2009 Nobel Memorial Prize in Economic Sciences.  Cited "for her analysis of economic governance," saying her "research brought this topic from the fringe to the forefront of scientific attention ... by showing how common pool resources – forests, fisheries, oil fields or grazing lands– can be managed successfully by the people who use them rather than by governments or private companies". ‘ </a:t>
            </a:r>
          </a:p>
          <a:p>
            <a:pPr marL="0" indent="0">
              <a:buFontTx/>
              <a:buNone/>
            </a:pPr>
            <a:endParaRPr lang="en-GB" altLang="en-US" sz="1600" dirty="0">
              <a:latin typeface="Tahoma" pitchFamily="34" charset="0"/>
              <a:cs typeface="Tahoma" pitchFamily="34" charset="0"/>
            </a:endParaRPr>
          </a:p>
          <a:p>
            <a:pPr marL="0" indent="0">
              <a:buNone/>
            </a:pPr>
            <a:r>
              <a:rPr lang="en-GB" altLang="en-US" sz="1600" dirty="0">
                <a:solidFill>
                  <a:srgbClr val="000000"/>
                </a:solidFill>
                <a:latin typeface="Arial" pitchFamily="34" charset="0"/>
                <a:ea typeface="MS PGothic" pitchFamily="34" charset="-128"/>
                <a:cs typeface="Tahoma" pitchFamily="34" charset="0"/>
              </a:rPr>
              <a:t>‘In 1973, Ostrom founded Workshop in Political Theory and Policy Analysis</a:t>
            </a:r>
            <a:r>
              <a:rPr lang="en-GB" altLang="en-US" sz="1600" baseline="30000" dirty="0">
                <a:solidFill>
                  <a:srgbClr val="000000"/>
                </a:solidFill>
                <a:latin typeface="Arial" pitchFamily="34" charset="0"/>
                <a:ea typeface="MS PGothic" pitchFamily="34" charset="-128"/>
                <a:cs typeface="Tahoma" pitchFamily="34" charset="0"/>
              </a:rPr>
              <a:t> </a:t>
            </a:r>
            <a:r>
              <a:rPr lang="en-GB" altLang="en-US" sz="1600" dirty="0">
                <a:solidFill>
                  <a:srgbClr val="000000"/>
                </a:solidFill>
                <a:latin typeface="Arial" pitchFamily="34" charset="0"/>
                <a:ea typeface="MS PGothic" pitchFamily="34" charset="-128"/>
                <a:cs typeface="Tahoma" pitchFamily="34" charset="0"/>
              </a:rPr>
              <a:t>at Indiana University.   Examining the use of collective action, dialogue, trust, and cooperation in the management of common pool resources (CPR), her institutional approach to public policy: Institutional analysis and development framework (IAD).’</a:t>
            </a:r>
            <a:endParaRPr lang="en-GB" altLang="en-US" sz="1600" dirty="0">
              <a:latin typeface="Tahoma" pitchFamily="34" charset="0"/>
              <a:cs typeface="Tahoma" pitchFamily="34" charset="0"/>
            </a:endParaRPr>
          </a:p>
          <a:p>
            <a:pPr marL="0" indent="0">
              <a:buFontTx/>
              <a:buNone/>
            </a:pPr>
            <a:endParaRPr lang="en-GB" altLang="en-US" sz="500" dirty="0">
              <a:latin typeface="Tahoma" pitchFamily="34" charset="0"/>
              <a:cs typeface="Tahoma" pitchFamily="34" charset="0"/>
            </a:endParaRPr>
          </a:p>
        </p:txBody>
      </p:sp>
      <p:pic>
        <p:nvPicPr>
          <p:cNvPr id="60420" name="Picture 9" descr="http://princetonsurge.files.wordpress.com/2009/12/elinor-ostrom-2009-10-12-17-10-20.jpg"/>
          <p:cNvPicPr>
            <a:picLocks noChangeAspect="1" noChangeArrowheads="1"/>
          </p:cNvPicPr>
          <p:nvPr/>
        </p:nvPicPr>
        <p:blipFill rotWithShape="1">
          <a:blip r:embed="rId2">
            <a:extLst>
              <a:ext uri="{28A0092B-C50C-407E-A947-70E740481C1C}">
                <a14:useLocalDpi xmlns:a14="http://schemas.microsoft.com/office/drawing/2010/main" val="0"/>
              </a:ext>
            </a:extLst>
          </a:blip>
          <a:srcRect l="15483" r="49211" b="27023"/>
          <a:stretch/>
        </p:blipFill>
        <p:spPr bwMode="auto">
          <a:xfrm>
            <a:off x="5436096" y="1412776"/>
            <a:ext cx="3419871" cy="479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F4439A7-D515-4694-8E74-10B06937D78D}"/>
              </a:ext>
            </a:extLst>
          </p:cNvPr>
          <p:cNvSpPr txBox="1"/>
          <p:nvPr/>
        </p:nvSpPr>
        <p:spPr>
          <a:xfrm>
            <a:off x="5508104" y="6300028"/>
            <a:ext cx="33478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a:ea typeface="+mn-ea"/>
                <a:cs typeface="+mn-cs"/>
              </a:rPr>
              <a:t>Elinor (Lin) Ostrom, 1933-2012</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907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154311" y="218728"/>
            <a:ext cx="6738863" cy="76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altLang="en-US" sz="3600" b="1" dirty="0">
                <a:effectLst/>
                <a:latin typeface="+mn-lt"/>
              </a:rPr>
              <a:t>Struggles to govern a commons </a:t>
            </a:r>
            <a:r>
              <a:rPr lang="en-US" altLang="en-US" sz="1400" b="0" dirty="0">
                <a:effectLst/>
                <a:latin typeface="+mn-lt"/>
              </a:rPr>
              <a:t>(Dietz, Ostrom, Stern 2003)</a:t>
            </a:r>
          </a:p>
        </p:txBody>
      </p:sp>
      <p:sp>
        <p:nvSpPr>
          <p:cNvPr id="58371" name="Rectangle 3"/>
          <p:cNvSpPr>
            <a:spLocks noGrp="1" noChangeArrowheads="1"/>
          </p:cNvSpPr>
          <p:nvPr>
            <p:ph type="body" idx="4294967295"/>
          </p:nvPr>
        </p:nvSpPr>
        <p:spPr>
          <a:xfrm>
            <a:off x="250825" y="1196975"/>
            <a:ext cx="8642350" cy="5373688"/>
          </a:xfrm>
        </p:spPr>
        <p:txBody>
          <a:bodyPr>
            <a:normAutofit fontScale="92500" lnSpcReduction="20000"/>
          </a:bodyPr>
          <a:lstStyle/>
          <a:p>
            <a:pPr>
              <a:lnSpc>
                <a:spcPct val="110000"/>
              </a:lnSpc>
            </a:pPr>
            <a:r>
              <a:rPr lang="en-US" altLang="en-US" sz="2800" dirty="0">
                <a:latin typeface="Tahoma" pitchFamily="34" charset="0"/>
                <a:cs typeface="Tahoma" pitchFamily="34" charset="0"/>
              </a:rPr>
              <a:t>Challenge is to devise institutional arrangements that help to establish such conditions or, as we discuss below, meet the main challenges of governance in the absence of ideal conditions</a:t>
            </a:r>
          </a:p>
          <a:p>
            <a:pPr lvl="1">
              <a:lnSpc>
                <a:spcPct val="110000"/>
              </a:lnSpc>
            </a:pPr>
            <a:r>
              <a:rPr lang="en-US" altLang="en-US" sz="2600" dirty="0">
                <a:latin typeface="Tahoma" pitchFamily="34" charset="0"/>
                <a:cs typeface="Tahoma" pitchFamily="34" charset="0"/>
              </a:rPr>
              <a:t>Human institutions—ways of organizing activities—affect the resilience of the environment.  Locally evolved institutional arrangements governed by stable communities and buffered from outside forces have sustained resources successfully for centuries, although they often fail when rapid change occurs. </a:t>
            </a:r>
          </a:p>
          <a:p>
            <a:pPr lvl="1">
              <a:lnSpc>
                <a:spcPct val="110000"/>
              </a:lnSpc>
            </a:pPr>
            <a:r>
              <a:rPr lang="en-US" altLang="en-US" sz="2600" dirty="0">
                <a:latin typeface="Tahoma" pitchFamily="34" charset="0"/>
                <a:cs typeface="Tahoma" pitchFamily="34" charset="0"/>
              </a:rPr>
              <a:t>Ideal conditions for governance are increasingly rare. Critical problems, such as transboundary pollution, tropical deforestation, and climate change, are at larger scales and involve nonlocal influences. </a:t>
            </a:r>
          </a:p>
        </p:txBody>
      </p:sp>
    </p:spTree>
    <p:extLst>
      <p:ext uri="{BB962C8B-B14F-4D97-AF65-F5344CB8AC3E}">
        <p14:creationId xmlns:p14="http://schemas.microsoft.com/office/powerpoint/2010/main" val="3971643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5652973E-08C8-4157-B2F9-82155BA234CE}"/>
              </a:ext>
            </a:extLst>
          </p:cNvPr>
          <p:cNvSpPr>
            <a:spLocks noGrp="1"/>
          </p:cNvSpPr>
          <p:nvPr>
            <p:ph type="title"/>
          </p:nvPr>
        </p:nvSpPr>
        <p:spPr>
          <a:xfrm>
            <a:off x="1979723" y="177996"/>
            <a:ext cx="6984765" cy="749889"/>
          </a:xfrm>
        </p:spPr>
        <p:txBody>
          <a:bodyPr>
            <a:noAutofit/>
          </a:bodyPr>
          <a:lstStyle/>
          <a:p>
            <a:r>
              <a:rPr lang="en-GB" altLang="en-US" sz="3000" dirty="0">
                <a:latin typeface="+mn-lt"/>
              </a:rPr>
              <a:t>Institutional Analysis &amp; Development (IAD) framework </a:t>
            </a:r>
            <a:r>
              <a:rPr lang="en-GB" altLang="en-US" sz="2200" b="0" dirty="0">
                <a:latin typeface="+mn-lt"/>
              </a:rPr>
              <a:t>(Ostrom lab)</a:t>
            </a:r>
          </a:p>
        </p:txBody>
      </p:sp>
      <p:sp>
        <p:nvSpPr>
          <p:cNvPr id="120835" name="Slide Number Placeholder 2">
            <a:extLst>
              <a:ext uri="{FF2B5EF4-FFF2-40B4-BE49-F238E27FC236}">
                <a16:creationId xmlns:a16="http://schemas.microsoft.com/office/drawing/2014/main" id="{C5E99491-4BF2-4B44-B548-BEE5321F6EE0}"/>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anose="02020603050405020304" pitchFamily="18" charset="0"/>
                <a:ea typeface="ＭＳ Ｐゴシック" panose="020B0600070205080204" pitchFamily="34" charset="-128"/>
              </a:defRPr>
            </a:lvl1pPr>
            <a:lvl2pPr marL="742950" indent="-285750">
              <a:defRPr sz="2400" u="sng">
                <a:solidFill>
                  <a:schemeClr val="tx1"/>
                </a:solidFill>
                <a:latin typeface="Times" panose="02020603050405020304" pitchFamily="18" charset="0"/>
                <a:ea typeface="ＭＳ Ｐゴシック" panose="020B0600070205080204" pitchFamily="34" charset="-128"/>
              </a:defRPr>
            </a:lvl2pPr>
            <a:lvl3pPr marL="1143000" indent="-228600">
              <a:defRPr sz="2400" u="sng">
                <a:solidFill>
                  <a:schemeClr val="tx1"/>
                </a:solidFill>
                <a:latin typeface="Times" panose="02020603050405020304" pitchFamily="18" charset="0"/>
                <a:ea typeface="ＭＳ Ｐゴシック" panose="020B0600070205080204" pitchFamily="34" charset="-128"/>
              </a:defRPr>
            </a:lvl3pPr>
            <a:lvl4pPr marL="1600200" indent="-228600">
              <a:defRPr sz="2400" u="sng">
                <a:solidFill>
                  <a:schemeClr val="tx1"/>
                </a:solidFill>
                <a:latin typeface="Times" panose="02020603050405020304" pitchFamily="18" charset="0"/>
                <a:ea typeface="ＭＳ Ｐゴシック" panose="020B0600070205080204" pitchFamily="34" charset="-128"/>
              </a:defRPr>
            </a:lvl4pPr>
            <a:lvl5pPr marL="2057400" indent="-228600">
              <a:defRPr sz="2400" u="sng">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u="sng">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u="sng">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u="sng">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u="sng">
                <a:solidFill>
                  <a:schemeClr val="tx1"/>
                </a:solidFill>
                <a:latin typeface="Times" panose="02020603050405020304" pitchFamily="18"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253C5D7-9F15-4679-8BAB-A01C5E30F72E}" type="slidenum">
              <a:rPr kumimoji="0" lang="en-GB" altLang="en-US" sz="1100" b="0" i="0" u="sng" strike="noStrike" kern="1200" cap="none" spc="0" normalizeH="0" baseline="0" noProof="0">
                <a:ln>
                  <a:noFill/>
                </a:ln>
                <a:solidFill>
                  <a:srgbClr val="898B93"/>
                </a:solidFill>
                <a:effectLst/>
                <a:uLnTx/>
                <a:uFillTx/>
                <a:latin typeface="Times" panose="02020603050405020304" pitchFamily="18"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altLang="en-US" sz="1100" b="0" i="0" u="sng" strike="noStrike" kern="1200" cap="none" spc="0" normalizeH="0" baseline="0" noProof="0">
              <a:ln>
                <a:noFill/>
              </a:ln>
              <a:solidFill>
                <a:srgbClr val="898B93"/>
              </a:solidFill>
              <a:effectLst/>
              <a:uLnTx/>
              <a:uFillTx/>
              <a:latin typeface="Times" panose="02020603050405020304" pitchFamily="18" charset="0"/>
              <a:ea typeface="ＭＳ Ｐゴシック" panose="020B0600070205080204" pitchFamily="34" charset="-128"/>
              <a:cs typeface="+mn-cs"/>
            </a:endParaRPr>
          </a:p>
        </p:txBody>
      </p:sp>
      <p:pic>
        <p:nvPicPr>
          <p:cNvPr id="120836" name="Picture 2" descr="Institutional Development Analysis (IAD) framework">
            <a:hlinkClick r:id="rId2"/>
            <a:extLst>
              <a:ext uri="{FF2B5EF4-FFF2-40B4-BE49-F238E27FC236}">
                <a16:creationId xmlns:a16="http://schemas.microsoft.com/office/drawing/2014/main" id="{AE4C5D55-109D-42E4-AF27-4F591251B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34933"/>
            <a:ext cx="7488832" cy="3434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D4A6413-44CB-4AB2-BB7D-6CA391F5430D}"/>
              </a:ext>
            </a:extLst>
          </p:cNvPr>
          <p:cNvSpPr txBox="1"/>
          <p:nvPr/>
        </p:nvSpPr>
        <p:spPr>
          <a:xfrm>
            <a:off x="250825" y="4868863"/>
            <a:ext cx="9001125" cy="14462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21E42"/>
                </a:solidFill>
                <a:effectLst/>
                <a:uLnTx/>
                <a:uFillTx/>
                <a:latin typeface="Arial"/>
                <a:ea typeface="MS PGothic" pitchFamily="34" charset="-128"/>
                <a:cs typeface="+mn-cs"/>
              </a:rPr>
              <a:t>Critique of game theory (rational, but helpless actors) to instead focus on interacting and learning individuals, in community and over time).</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200" b="0" i="0" u="none" strike="noStrike" kern="1200" cap="none" spc="0" normalizeH="0" baseline="0" noProof="0" dirty="0">
                <a:ln>
                  <a:noFill/>
                </a:ln>
                <a:solidFill>
                  <a:srgbClr val="021E42"/>
                </a:solidFill>
                <a:effectLst/>
                <a:uLnTx/>
                <a:uFillTx/>
                <a:latin typeface="Arial"/>
                <a:ea typeface="MS PGothic" pitchFamily="34" charset="-128"/>
                <a:cs typeface="+mn-cs"/>
              </a:rPr>
              <a:t>Deal with complexity, instead of rejecting it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sz="2200" b="0" i="0" u="none" strike="noStrike" kern="1200" cap="none" spc="0" normalizeH="0" baseline="0" noProof="0" dirty="0">
                <a:ln>
                  <a:noFill/>
                </a:ln>
                <a:solidFill>
                  <a:srgbClr val="021E42"/>
                </a:solidFill>
                <a:effectLst/>
                <a:uLnTx/>
                <a:uFillTx/>
                <a:latin typeface="Arial"/>
                <a:ea typeface="MS PGothic" pitchFamily="34" charset="-128"/>
                <a:cs typeface="+mn-cs"/>
              </a:rPr>
              <a:t>Polycentric governance system can cope with complexity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FF938303-2CBC-4DDB-84F1-28ACF3DDA9A9}"/>
              </a:ext>
            </a:extLst>
          </p:cNvPr>
          <p:cNvSpPr>
            <a:spLocks noGrp="1"/>
          </p:cNvSpPr>
          <p:nvPr>
            <p:ph type="title"/>
          </p:nvPr>
        </p:nvSpPr>
        <p:spPr>
          <a:xfrm>
            <a:off x="2267744" y="260350"/>
            <a:ext cx="4968081" cy="777875"/>
          </a:xfrm>
        </p:spPr>
        <p:txBody>
          <a:bodyPr>
            <a:normAutofit fontScale="90000"/>
          </a:bodyPr>
          <a:lstStyle/>
          <a:p>
            <a:r>
              <a:rPr lang="en-GB" altLang="en-US" sz="3200" dirty="0">
                <a:latin typeface="+mn-lt"/>
              </a:rPr>
              <a:t>Gist of Ostrom approach</a:t>
            </a:r>
          </a:p>
        </p:txBody>
      </p:sp>
      <p:sp>
        <p:nvSpPr>
          <p:cNvPr id="121859" name="Content Placeholder 2">
            <a:extLst>
              <a:ext uri="{FF2B5EF4-FFF2-40B4-BE49-F238E27FC236}">
                <a16:creationId xmlns:a16="http://schemas.microsoft.com/office/drawing/2014/main" id="{5332F5E3-E791-418E-A7B0-0382AF6A7243}"/>
              </a:ext>
            </a:extLst>
          </p:cNvPr>
          <p:cNvSpPr>
            <a:spLocks noGrp="1"/>
          </p:cNvSpPr>
          <p:nvPr>
            <p:ph idx="1"/>
          </p:nvPr>
        </p:nvSpPr>
        <p:spPr>
          <a:xfrm>
            <a:off x="457200" y="1125538"/>
            <a:ext cx="8362950" cy="5543550"/>
          </a:xfrm>
        </p:spPr>
        <p:txBody>
          <a:bodyPr/>
          <a:lstStyle/>
          <a:p>
            <a:r>
              <a:rPr lang="en-US" altLang="en-US" sz="2400">
                <a:cs typeface="Tahoma" panose="020B0604030504040204" pitchFamily="34" charset="0"/>
              </a:rPr>
              <a:t>The gist of Ostrom’s research to date underscores a non-rational, non-efficiency based view of polycentric institutional arrangements that provide for durable, resilient, and sustainable governance. </a:t>
            </a:r>
          </a:p>
          <a:p>
            <a:r>
              <a:rPr lang="en-US" altLang="en-US" sz="2400">
                <a:cs typeface="Tahoma" panose="020B0604030504040204" pitchFamily="34" charset="0"/>
              </a:rPr>
              <a:t>Challenge to models of rational, if ‘trapped’, individuals </a:t>
            </a:r>
          </a:p>
          <a:p>
            <a:r>
              <a:rPr lang="en-US" altLang="en-US" sz="2400">
                <a:cs typeface="Tahoma" panose="020B0604030504040204" pitchFamily="34" charset="0"/>
              </a:rPr>
              <a:t>By pulling in Ostrom’s work we engage extend these lines of research, highlighting how a theory of the commons can improve our understanding the complex institutional arrangements that can contribute to successful governance within collaborative and conflicting field environments.</a:t>
            </a:r>
            <a:endParaRPr lang="en-GB" altLang="en-US" sz="2400">
              <a:cs typeface="Tahoma" panose="020B0604030504040204" pitchFamily="34" charset="0"/>
            </a:endParaRPr>
          </a:p>
          <a:p>
            <a:endParaRPr lang="en-GB" altLang="en-US" sz="2000">
              <a:cs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9723" y="177996"/>
            <a:ext cx="7164277" cy="749889"/>
          </a:xfrm>
        </p:spPr>
        <p:txBody>
          <a:bodyPr>
            <a:normAutofit fontScale="90000"/>
          </a:bodyPr>
          <a:lstStyle/>
          <a:p>
            <a:pPr>
              <a:defRPr/>
            </a:pPr>
            <a:r>
              <a:rPr lang="en-GB" dirty="0">
                <a:latin typeface="+mn-lt"/>
                <a:ea typeface="MS PGothic" pitchFamily="34" charset="-128"/>
              </a:rPr>
              <a:t>D Meadows, </a:t>
            </a:r>
            <a:r>
              <a:rPr lang="en-GB" sz="3300" i="1" dirty="0">
                <a:latin typeface="+mn-lt"/>
                <a:ea typeface="MS PGothic" pitchFamily="34" charset="-128"/>
              </a:rPr>
              <a:t>Leverage points </a:t>
            </a:r>
            <a:r>
              <a:rPr lang="en-GB" dirty="0">
                <a:latin typeface="+mn-lt"/>
                <a:ea typeface="MS PGothic" pitchFamily="34" charset="-128"/>
              </a:rPr>
              <a:t>1999</a:t>
            </a:r>
          </a:p>
        </p:txBody>
      </p:sp>
      <p:sp>
        <p:nvSpPr>
          <p:cNvPr id="55299" name="Content Placeholder 3"/>
          <p:cNvSpPr>
            <a:spLocks noGrp="1"/>
          </p:cNvSpPr>
          <p:nvPr>
            <p:ph idx="1"/>
          </p:nvPr>
        </p:nvSpPr>
        <p:spPr>
          <a:xfrm>
            <a:off x="237189" y="1187328"/>
            <a:ext cx="6279027" cy="5121992"/>
          </a:xfrm>
        </p:spPr>
        <p:txBody>
          <a:bodyPr/>
          <a:lstStyle/>
          <a:p>
            <a:pPr>
              <a:lnSpc>
                <a:spcPct val="100000"/>
              </a:lnSpc>
              <a:spcBef>
                <a:spcPts val="0"/>
              </a:spcBef>
            </a:pPr>
            <a:r>
              <a:rPr lang="en-GB" altLang="en-US" dirty="0">
                <a:latin typeface="Tahoma" pitchFamily="34" charset="0"/>
                <a:cs typeface="Tahoma" pitchFamily="34" charset="0"/>
              </a:rPr>
              <a:t>The more I listened, the more I began to simmer inside. “This is a HUGE NEW SYSTEM people are inventing!” I said to myself. “They haven’t the SLIGHTEST IDEA how this complex structure will behave,” myself said…. “It’s almost certainly an example of cranking the system in the wrong direction </a:t>
            </a:r>
          </a:p>
        </p:txBody>
      </p:sp>
      <p:sp>
        <p:nvSpPr>
          <p:cNvPr id="55300" name="Slide Number Placeholder 1"/>
          <p:cNvSpPr>
            <a:spLocks noGrp="1"/>
          </p:cNvSpPr>
          <p:nvPr>
            <p:ph type="sldNum" sz="quarter" idx="4294967295"/>
          </p:nvPr>
        </p:nvSpPr>
        <p:spPr>
          <a:xfrm>
            <a:off x="0" y="6464300"/>
            <a:ext cx="403225" cy="31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u="sng">
                <a:solidFill>
                  <a:schemeClr val="tx1"/>
                </a:solidFill>
                <a:latin typeface="Times" pitchFamily="64" charset="0"/>
                <a:ea typeface="ＭＳ Ｐゴシック" pitchFamily="34" charset="-128"/>
              </a:defRPr>
            </a:lvl1pPr>
            <a:lvl2pPr marL="742950" indent="-285750">
              <a:defRPr sz="2400" u="sng">
                <a:solidFill>
                  <a:schemeClr val="tx1"/>
                </a:solidFill>
                <a:latin typeface="Times" pitchFamily="64" charset="0"/>
                <a:ea typeface="ＭＳ Ｐゴシック" pitchFamily="34" charset="-128"/>
              </a:defRPr>
            </a:lvl2pPr>
            <a:lvl3pPr marL="1143000" indent="-228600">
              <a:defRPr sz="2400" u="sng">
                <a:solidFill>
                  <a:schemeClr val="tx1"/>
                </a:solidFill>
                <a:latin typeface="Times" pitchFamily="64" charset="0"/>
                <a:ea typeface="ＭＳ Ｐゴシック" pitchFamily="34" charset="-128"/>
              </a:defRPr>
            </a:lvl3pPr>
            <a:lvl4pPr marL="1600200" indent="-228600">
              <a:defRPr sz="2400" u="sng">
                <a:solidFill>
                  <a:schemeClr val="tx1"/>
                </a:solidFill>
                <a:latin typeface="Times" pitchFamily="64" charset="0"/>
                <a:ea typeface="ＭＳ Ｐゴシック" pitchFamily="34" charset="-128"/>
              </a:defRPr>
            </a:lvl4pPr>
            <a:lvl5pPr marL="2057400" indent="-228600">
              <a:defRPr sz="2400" u="sng">
                <a:solidFill>
                  <a:schemeClr val="tx1"/>
                </a:solidFill>
                <a:latin typeface="Times" pitchFamily="64" charset="0"/>
                <a:ea typeface="ＭＳ Ｐゴシック" pitchFamily="34" charset="-128"/>
              </a:defRPr>
            </a:lvl5pPr>
            <a:lvl6pPr marL="2514600" indent="-228600" eaLnBrk="0" fontAlgn="base" hangingPunct="0">
              <a:spcBef>
                <a:spcPct val="0"/>
              </a:spcBef>
              <a:spcAft>
                <a:spcPct val="0"/>
              </a:spcAft>
              <a:defRPr sz="2400" u="sng">
                <a:solidFill>
                  <a:schemeClr val="tx1"/>
                </a:solidFill>
                <a:latin typeface="Times" pitchFamily="64" charset="0"/>
                <a:ea typeface="ＭＳ Ｐゴシック" pitchFamily="34" charset="-128"/>
              </a:defRPr>
            </a:lvl6pPr>
            <a:lvl7pPr marL="2971800" indent="-228600" eaLnBrk="0" fontAlgn="base" hangingPunct="0">
              <a:spcBef>
                <a:spcPct val="0"/>
              </a:spcBef>
              <a:spcAft>
                <a:spcPct val="0"/>
              </a:spcAft>
              <a:defRPr sz="2400" u="sng">
                <a:solidFill>
                  <a:schemeClr val="tx1"/>
                </a:solidFill>
                <a:latin typeface="Times" pitchFamily="64" charset="0"/>
                <a:ea typeface="ＭＳ Ｐゴシック" pitchFamily="34" charset="-128"/>
              </a:defRPr>
            </a:lvl7pPr>
            <a:lvl8pPr marL="3429000" indent="-228600" eaLnBrk="0" fontAlgn="base" hangingPunct="0">
              <a:spcBef>
                <a:spcPct val="0"/>
              </a:spcBef>
              <a:spcAft>
                <a:spcPct val="0"/>
              </a:spcAft>
              <a:defRPr sz="2400" u="sng">
                <a:solidFill>
                  <a:schemeClr val="tx1"/>
                </a:solidFill>
                <a:latin typeface="Times" pitchFamily="64" charset="0"/>
                <a:ea typeface="ＭＳ Ｐゴシック" pitchFamily="34" charset="-128"/>
              </a:defRPr>
            </a:lvl8pPr>
            <a:lvl9pPr marL="3886200" indent="-228600" eaLnBrk="0" fontAlgn="base" hangingPunct="0">
              <a:spcBef>
                <a:spcPct val="0"/>
              </a:spcBef>
              <a:spcAft>
                <a:spcPct val="0"/>
              </a:spcAft>
              <a:defRPr sz="2400" u="sng">
                <a:solidFill>
                  <a:schemeClr val="tx1"/>
                </a:solidFill>
                <a:latin typeface="Times" pitchFamily="6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96BFB2D-32DC-431F-8161-482B0F6530EE}" type="slidenum">
              <a:rPr kumimoji="0" lang="en-US" altLang="en-US" sz="9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9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pic>
        <p:nvPicPr>
          <p:cNvPr id="1026" name="Picture 2" descr="Image result for donella meadows">
            <a:extLst>
              <a:ext uri="{FF2B5EF4-FFF2-40B4-BE49-F238E27FC236}">
                <a16:creationId xmlns:a16="http://schemas.microsoft.com/office/drawing/2014/main" id="{84618383-2EF3-40A3-B244-C328CCE94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2211" y="1187328"/>
            <a:ext cx="2484285" cy="3316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donella meadows">
            <a:extLst>
              <a:ext uri="{FF2B5EF4-FFF2-40B4-BE49-F238E27FC236}">
                <a16:creationId xmlns:a16="http://schemas.microsoft.com/office/drawing/2014/main" id="{A92A53EC-1357-46DC-809C-314A6C8CD2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583487"/>
            <a:ext cx="4104456" cy="217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452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434752"/>
            <a:ext cx="7164288" cy="762000"/>
          </a:xfrm>
        </p:spPr>
        <p:txBody>
          <a:bodyPr>
            <a:normAutofit fontScale="90000"/>
          </a:bodyPr>
          <a:lstStyle/>
          <a:p>
            <a:pPr>
              <a:defRPr/>
            </a:pPr>
            <a:r>
              <a:rPr lang="en-GB" sz="3300" dirty="0">
                <a:effectLst/>
                <a:latin typeface="+mn-lt"/>
                <a:ea typeface="MS PGothic" pitchFamily="34" charset="-128"/>
              </a:rPr>
              <a:t>Leverage pts 2.0: Places to intervene </a:t>
            </a:r>
            <a:r>
              <a:rPr lang="en-GB" sz="2900" dirty="0">
                <a:effectLst/>
                <a:latin typeface="+mn-lt"/>
                <a:ea typeface="MS PGothic" pitchFamily="34" charset="-128"/>
              </a:rPr>
              <a:t>(increasing order of effectiveness, 12 -&gt; 1)</a:t>
            </a:r>
            <a:br>
              <a:rPr lang="en-GB" dirty="0">
                <a:ea typeface="MS PGothic" pitchFamily="34" charset="-128"/>
              </a:rPr>
            </a:br>
            <a:endParaRPr lang="en-GB" dirty="0">
              <a:ea typeface="MS PGothic" pitchFamily="34" charset="-128"/>
            </a:endParaRPr>
          </a:p>
        </p:txBody>
      </p:sp>
      <p:sp>
        <p:nvSpPr>
          <p:cNvPr id="56323" name="Content Placeholder 2"/>
          <p:cNvSpPr>
            <a:spLocks noGrp="1"/>
          </p:cNvSpPr>
          <p:nvPr>
            <p:ph idx="1"/>
          </p:nvPr>
        </p:nvSpPr>
        <p:spPr>
          <a:xfrm>
            <a:off x="381000" y="1196974"/>
            <a:ext cx="8655050" cy="5544393"/>
          </a:xfrm>
        </p:spPr>
        <p:txBody>
          <a:bodyPr>
            <a:noAutofit/>
          </a:bodyPr>
          <a:lstStyle/>
          <a:p>
            <a:pPr marL="0" indent="0">
              <a:lnSpc>
                <a:spcPct val="100000"/>
              </a:lnSpc>
              <a:buFont typeface="Arial" pitchFamily="34" charset="0"/>
              <a:buNone/>
            </a:pPr>
            <a:r>
              <a:rPr lang="en-GB" altLang="en-US" sz="2200" dirty="0">
                <a:cs typeface="Tahoma" pitchFamily="34" charset="0"/>
              </a:rPr>
              <a:t>12. Constants, parameters (subsidies, taxes, standards).</a:t>
            </a:r>
            <a:br>
              <a:rPr lang="en-GB" altLang="en-US" sz="2200" dirty="0">
                <a:cs typeface="Tahoma" pitchFamily="34" charset="0"/>
              </a:rPr>
            </a:br>
            <a:r>
              <a:rPr lang="en-GB" altLang="en-US" sz="2200" dirty="0">
                <a:cs typeface="Tahoma" pitchFamily="34" charset="0"/>
              </a:rPr>
              <a:t>11. Sizes of buffers, other stabilizing stocks, relative to flows.</a:t>
            </a:r>
            <a:br>
              <a:rPr lang="en-GB" altLang="en-US" sz="2200" dirty="0">
                <a:cs typeface="Tahoma" pitchFamily="34" charset="0"/>
              </a:rPr>
            </a:br>
            <a:r>
              <a:rPr lang="en-GB" altLang="en-US" sz="2200" dirty="0">
                <a:cs typeface="Tahoma" pitchFamily="34" charset="0"/>
              </a:rPr>
              <a:t>10. The structure of material stocks and flows (such as transport networks, population age structures).</a:t>
            </a:r>
            <a:br>
              <a:rPr lang="en-GB" altLang="en-US" sz="2200" dirty="0">
                <a:cs typeface="Tahoma" pitchFamily="34" charset="0"/>
              </a:rPr>
            </a:br>
            <a:r>
              <a:rPr lang="en-GB" altLang="en-US" sz="2200" dirty="0">
                <a:cs typeface="Tahoma" pitchFamily="34" charset="0"/>
              </a:rPr>
              <a:t>9. The lengths of delays, relative to the rate of system change.</a:t>
            </a:r>
            <a:br>
              <a:rPr lang="en-GB" altLang="en-US" sz="2200" dirty="0">
                <a:cs typeface="Tahoma" pitchFamily="34" charset="0"/>
              </a:rPr>
            </a:br>
            <a:r>
              <a:rPr lang="en-GB" altLang="en-US" sz="2200" dirty="0">
                <a:cs typeface="Tahoma" pitchFamily="34" charset="0"/>
              </a:rPr>
              <a:t>8. The strength of negative feedback loops, relative to the impacts they are trying to correct against.</a:t>
            </a:r>
            <a:br>
              <a:rPr lang="en-GB" altLang="en-US" sz="2200" dirty="0">
                <a:cs typeface="Tahoma" pitchFamily="34" charset="0"/>
              </a:rPr>
            </a:br>
            <a:r>
              <a:rPr lang="en-GB" altLang="en-US" sz="2200" dirty="0">
                <a:cs typeface="Tahoma" pitchFamily="34" charset="0"/>
              </a:rPr>
              <a:t>7. The gain around driving positive feedback loops.</a:t>
            </a:r>
            <a:br>
              <a:rPr lang="en-GB" altLang="en-US" sz="2200" dirty="0">
                <a:cs typeface="Tahoma" pitchFamily="34" charset="0"/>
              </a:rPr>
            </a:br>
            <a:r>
              <a:rPr lang="en-GB" altLang="en-US" sz="2200" dirty="0">
                <a:cs typeface="Tahoma" pitchFamily="34" charset="0"/>
              </a:rPr>
              <a:t>6. The structure of information flows (who does and does not have access to information).</a:t>
            </a:r>
            <a:br>
              <a:rPr lang="en-GB" altLang="en-US" sz="2200" dirty="0">
                <a:cs typeface="Tahoma" pitchFamily="34" charset="0"/>
              </a:rPr>
            </a:br>
            <a:r>
              <a:rPr lang="en-GB" altLang="en-US" sz="2200" dirty="0">
                <a:cs typeface="Tahoma" pitchFamily="34" charset="0"/>
              </a:rPr>
              <a:t>5. System (such as incentives, punishments, constraints).</a:t>
            </a:r>
            <a:br>
              <a:rPr lang="en-GB" altLang="en-US" sz="2200" dirty="0">
                <a:cs typeface="Tahoma" pitchFamily="34" charset="0"/>
              </a:rPr>
            </a:br>
            <a:r>
              <a:rPr lang="en-GB" altLang="en-US" sz="2200" dirty="0">
                <a:cs typeface="Tahoma" pitchFamily="34" charset="0"/>
              </a:rPr>
              <a:t>4. Power to change, evolve, or self-organize system structure.</a:t>
            </a:r>
            <a:br>
              <a:rPr lang="en-GB" altLang="en-US" sz="2200" dirty="0">
                <a:cs typeface="Tahoma" pitchFamily="34" charset="0"/>
              </a:rPr>
            </a:br>
            <a:r>
              <a:rPr lang="en-GB" altLang="en-US" sz="2200" dirty="0">
                <a:cs typeface="Tahoma" pitchFamily="34" charset="0"/>
              </a:rPr>
              <a:t>3. The goals of the system.</a:t>
            </a:r>
            <a:br>
              <a:rPr lang="en-GB" altLang="en-US" sz="2200" dirty="0">
                <a:cs typeface="Tahoma" pitchFamily="34" charset="0"/>
              </a:rPr>
            </a:br>
            <a:r>
              <a:rPr lang="en-GB" altLang="en-US" sz="2200" dirty="0">
                <a:cs typeface="Tahoma" pitchFamily="34" charset="0"/>
              </a:rPr>
              <a:t>2. The mindset or paradigm out of which the system — its goals, structure, rules, delays, parameters — arises.</a:t>
            </a:r>
            <a:br>
              <a:rPr lang="en-GB" altLang="en-US" sz="2200" dirty="0">
                <a:cs typeface="Tahoma" pitchFamily="34" charset="0"/>
              </a:rPr>
            </a:br>
            <a:r>
              <a:rPr lang="en-GB" altLang="en-US" sz="2200" dirty="0">
                <a:cs typeface="Tahoma" pitchFamily="34" charset="0"/>
              </a:rPr>
              <a:t>1. The power to transcend paradigms.</a:t>
            </a:r>
          </a:p>
        </p:txBody>
      </p:sp>
    </p:spTree>
    <p:extLst>
      <p:ext uri="{BB962C8B-B14F-4D97-AF65-F5344CB8AC3E}">
        <p14:creationId xmlns:p14="http://schemas.microsoft.com/office/powerpoint/2010/main" val="211367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6F1A-77DE-41B9-A21E-22434B915B77}"/>
              </a:ext>
            </a:extLst>
          </p:cNvPr>
          <p:cNvSpPr>
            <a:spLocks noGrp="1"/>
          </p:cNvSpPr>
          <p:nvPr>
            <p:ph type="title"/>
          </p:nvPr>
        </p:nvSpPr>
        <p:spPr/>
        <p:txBody>
          <a:bodyPr/>
          <a:lstStyle/>
          <a:p>
            <a:r>
              <a:rPr lang="en-GB" dirty="0">
                <a:latin typeface="+mn-lt"/>
              </a:rPr>
              <a:t>Varieties of research</a:t>
            </a:r>
          </a:p>
        </p:txBody>
      </p:sp>
      <p:sp>
        <p:nvSpPr>
          <p:cNvPr id="3" name="Content Placeholder 2">
            <a:extLst>
              <a:ext uri="{FF2B5EF4-FFF2-40B4-BE49-F238E27FC236}">
                <a16:creationId xmlns:a16="http://schemas.microsoft.com/office/drawing/2014/main" id="{6FF126C5-D1B0-42F7-925C-E1CAA708C17C}"/>
              </a:ext>
            </a:extLst>
          </p:cNvPr>
          <p:cNvSpPr>
            <a:spLocks noGrp="1"/>
          </p:cNvSpPr>
          <p:nvPr>
            <p:ph idx="1"/>
          </p:nvPr>
        </p:nvSpPr>
        <p:spPr/>
        <p:txBody>
          <a:bodyPr>
            <a:normAutofit/>
          </a:bodyPr>
          <a:lstStyle/>
          <a:p>
            <a:r>
              <a:rPr lang="en-GB" sz="2800" dirty="0"/>
              <a:t>Fix the world</a:t>
            </a:r>
          </a:p>
          <a:p>
            <a:r>
              <a:rPr lang="en-GB" sz="2800" dirty="0"/>
              <a:t>Scale a solution</a:t>
            </a:r>
          </a:p>
          <a:p>
            <a:r>
              <a:rPr lang="en-GB" sz="2800" dirty="0"/>
              <a:t>Re-imagine a process</a:t>
            </a:r>
          </a:p>
          <a:p>
            <a:r>
              <a:rPr lang="en-GB" sz="2800" dirty="0"/>
              <a:t>Unbuild incumbent systems</a:t>
            </a:r>
          </a:p>
          <a:p>
            <a:r>
              <a:rPr lang="en-GB" sz="2800" dirty="0"/>
              <a:t>Build different systems</a:t>
            </a:r>
          </a:p>
          <a:p>
            <a:r>
              <a:rPr lang="en-GB" sz="2800" dirty="0"/>
              <a:t>Hack existing systems</a:t>
            </a:r>
          </a:p>
        </p:txBody>
      </p:sp>
      <p:sp>
        <p:nvSpPr>
          <p:cNvPr id="4" name="Slide Number Placeholder 3">
            <a:extLst>
              <a:ext uri="{FF2B5EF4-FFF2-40B4-BE49-F238E27FC236}">
                <a16:creationId xmlns:a16="http://schemas.microsoft.com/office/drawing/2014/main" id="{E9C42FFB-F269-45AC-A53B-819DA0F57B3F}"/>
              </a:ext>
            </a:extLst>
          </p:cNvPr>
          <p:cNvSpPr>
            <a:spLocks noGrp="1"/>
          </p:cNvSpPr>
          <p:nvPr>
            <p:ph type="sldNum" sz="quarter" idx="12"/>
          </p:nvPr>
        </p:nvSpPr>
        <p:spPr/>
        <p:txBody>
          <a:bodyPr/>
          <a:lstStyle/>
          <a:p>
            <a:fld id="{6951B36F-1B9E-4FF7-AA5F-EC289388201B}" type="slidenum">
              <a:rPr lang="en-GB" smtClean="0">
                <a:solidFill>
                  <a:prstClr val="black">
                    <a:tint val="75000"/>
                  </a:prstClr>
                </a:solidFill>
              </a:rPr>
              <a:pPr/>
              <a:t>9</a:t>
            </a:fld>
            <a:endParaRPr lang="en-GB">
              <a:solidFill>
                <a:prstClr val="black">
                  <a:tint val="75000"/>
                </a:prstClr>
              </a:solidFill>
            </a:endParaRPr>
          </a:p>
        </p:txBody>
      </p:sp>
    </p:spTree>
    <p:extLst>
      <p:ext uri="{BB962C8B-B14F-4D97-AF65-F5344CB8AC3E}">
        <p14:creationId xmlns:p14="http://schemas.microsoft.com/office/powerpoint/2010/main" val="2635545194"/>
      </p:ext>
    </p:extLst>
  </p:cSld>
  <p:clrMapOvr>
    <a:masterClrMapping/>
  </p:clrMapOvr>
</p:sld>
</file>

<file path=ppt/theme/theme1.xml><?xml version="1.0" encoding="utf-8"?>
<a:theme xmlns:a="http://schemas.openxmlformats.org/drawingml/2006/main" name="MBA Launch - Thinking &amp; Doing, Oxford. 180924 0720">
  <a:themeElements>
    <a:clrScheme name="SBS Brand Colours">
      <a:dk1>
        <a:sysClr val="windowText" lastClr="000000"/>
      </a:dk1>
      <a:lt1>
        <a:sysClr val="window" lastClr="FFFFFF"/>
      </a:lt1>
      <a:dk2>
        <a:srgbClr val="44546A"/>
      </a:dk2>
      <a:lt2>
        <a:srgbClr val="E7E6E6"/>
      </a:lt2>
      <a:accent1>
        <a:srgbClr val="002147"/>
      </a:accent1>
      <a:accent2>
        <a:srgbClr val="E9E3DA"/>
      </a:accent2>
      <a:accent3>
        <a:srgbClr val="00322D"/>
      </a:accent3>
      <a:accent4>
        <a:srgbClr val="FFB414"/>
      </a:accent4>
      <a:accent5>
        <a:srgbClr val="2D0032"/>
      </a:accent5>
      <a:accent6>
        <a:srgbClr val="FF3232"/>
      </a:accent6>
      <a:hlink>
        <a:srgbClr val="FF3232"/>
      </a:hlink>
      <a:folHlink>
        <a:srgbClr val="954F72"/>
      </a:folHlink>
    </a:clrScheme>
    <a:fontScheme name="SBS Fonts">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Brand Template for Transfer of Old Presentations 4x3  -  Read-Only" id="{879DF987-13B2-4DD2-84E0-D069FF55CC78}" vid="{3A2B4444-65D5-4264-85D5-BC5B960BBF64}"/>
    </a:ext>
  </a:extLst>
</a:theme>
</file>

<file path=ppt/theme/theme2.xml><?xml version="1.0" encoding="utf-8"?>
<a:theme xmlns:a="http://schemas.openxmlformats.org/drawingml/2006/main" name="9_Office Theme">
  <a:themeElements>
    <a:clrScheme name="SBS Brand Colours">
      <a:dk1>
        <a:sysClr val="windowText" lastClr="000000"/>
      </a:dk1>
      <a:lt1>
        <a:sysClr val="window" lastClr="FFFFFF"/>
      </a:lt1>
      <a:dk2>
        <a:srgbClr val="44546A"/>
      </a:dk2>
      <a:lt2>
        <a:srgbClr val="E7E6E6"/>
      </a:lt2>
      <a:accent1>
        <a:srgbClr val="002147"/>
      </a:accent1>
      <a:accent2>
        <a:srgbClr val="E9E3DA"/>
      </a:accent2>
      <a:accent3>
        <a:srgbClr val="00322D"/>
      </a:accent3>
      <a:accent4>
        <a:srgbClr val="FFB414"/>
      </a:accent4>
      <a:accent5>
        <a:srgbClr val="2D0032"/>
      </a:accent5>
      <a:accent6>
        <a:srgbClr val="FF3232"/>
      </a:accent6>
      <a:hlink>
        <a:srgbClr val="FF3232"/>
      </a:hlink>
      <a:folHlink>
        <a:srgbClr val="954F72"/>
      </a:folHlink>
    </a:clrScheme>
    <a:fontScheme name="SBS Fonts">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Brand Template for Transfer of Old Presentations 4x3  -  Read-Only" id="{879DF987-13B2-4DD2-84E0-D069FF55CC78}" vid="{3A2B4444-65D5-4264-85D5-BC5B960BBF64}"/>
    </a:ext>
  </a:extLst>
</a:theme>
</file>

<file path=ppt/theme/theme3.xml><?xml version="1.0" encoding="utf-8"?>
<a:theme xmlns:a="http://schemas.openxmlformats.org/drawingml/2006/main" name="10_Office Theme">
  <a:themeElements>
    <a:clrScheme name="SBS Brand Colours">
      <a:dk1>
        <a:sysClr val="windowText" lastClr="000000"/>
      </a:dk1>
      <a:lt1>
        <a:sysClr val="window" lastClr="FFFFFF"/>
      </a:lt1>
      <a:dk2>
        <a:srgbClr val="44546A"/>
      </a:dk2>
      <a:lt2>
        <a:srgbClr val="E7E6E6"/>
      </a:lt2>
      <a:accent1>
        <a:srgbClr val="002147"/>
      </a:accent1>
      <a:accent2>
        <a:srgbClr val="E9E3DA"/>
      </a:accent2>
      <a:accent3>
        <a:srgbClr val="00322D"/>
      </a:accent3>
      <a:accent4>
        <a:srgbClr val="FFB414"/>
      </a:accent4>
      <a:accent5>
        <a:srgbClr val="2D0032"/>
      </a:accent5>
      <a:accent6>
        <a:srgbClr val="FF3232"/>
      </a:accent6>
      <a:hlink>
        <a:srgbClr val="FF3232"/>
      </a:hlink>
      <a:folHlink>
        <a:srgbClr val="954F72"/>
      </a:folHlink>
    </a:clrScheme>
    <a:fontScheme name="SBS Fonts">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Brand Template for Transfer of Old Presentations 4x3  -  Read-Only" id="{879DF987-13B2-4DD2-84E0-D069FF55CC78}" vid="{3A2B4444-65D5-4264-85D5-BC5B960BBF64}"/>
    </a:ext>
  </a:extLst>
</a:theme>
</file>

<file path=ppt/theme/theme4.xml><?xml version="1.0" encoding="utf-8"?>
<a:theme xmlns:a="http://schemas.openxmlformats.org/drawingml/2006/main" name="11_Office Theme">
  <a:themeElements>
    <a:clrScheme name="SBS Brand Colours">
      <a:dk1>
        <a:sysClr val="windowText" lastClr="000000"/>
      </a:dk1>
      <a:lt1>
        <a:sysClr val="window" lastClr="FFFFFF"/>
      </a:lt1>
      <a:dk2>
        <a:srgbClr val="44546A"/>
      </a:dk2>
      <a:lt2>
        <a:srgbClr val="E7E6E6"/>
      </a:lt2>
      <a:accent1>
        <a:srgbClr val="002147"/>
      </a:accent1>
      <a:accent2>
        <a:srgbClr val="E9E3DA"/>
      </a:accent2>
      <a:accent3>
        <a:srgbClr val="00322D"/>
      </a:accent3>
      <a:accent4>
        <a:srgbClr val="FFB414"/>
      </a:accent4>
      <a:accent5>
        <a:srgbClr val="2D0032"/>
      </a:accent5>
      <a:accent6>
        <a:srgbClr val="FF3232"/>
      </a:accent6>
      <a:hlink>
        <a:srgbClr val="FF3232"/>
      </a:hlink>
      <a:folHlink>
        <a:srgbClr val="954F72"/>
      </a:folHlink>
    </a:clrScheme>
    <a:fontScheme name="SBS Fonts">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Brand Template for Transfer of Old Presentations 4x3  -  Read-Only" id="{879DF987-13B2-4DD2-84E0-D069FF55CC78}" vid="{3A2B4444-65D5-4264-85D5-BC5B960BBF64}"/>
    </a:ext>
  </a:extLst>
</a:theme>
</file>

<file path=ppt/theme/theme5.xml><?xml version="1.0" encoding="utf-8"?>
<a:theme xmlns:a="http://schemas.openxmlformats.org/drawingml/2006/main" name="MBA Launch - Thinking &amp; Doing, Oxford. 180924  0825">
  <a:themeElements>
    <a:clrScheme name="SBS Brand Colours">
      <a:dk1>
        <a:sysClr val="windowText" lastClr="000000"/>
      </a:dk1>
      <a:lt1>
        <a:sysClr val="window" lastClr="FFFFFF"/>
      </a:lt1>
      <a:dk2>
        <a:srgbClr val="44546A"/>
      </a:dk2>
      <a:lt2>
        <a:srgbClr val="E7E6E6"/>
      </a:lt2>
      <a:accent1>
        <a:srgbClr val="002147"/>
      </a:accent1>
      <a:accent2>
        <a:srgbClr val="E9E3DA"/>
      </a:accent2>
      <a:accent3>
        <a:srgbClr val="00322D"/>
      </a:accent3>
      <a:accent4>
        <a:srgbClr val="FFB414"/>
      </a:accent4>
      <a:accent5>
        <a:srgbClr val="2D0032"/>
      </a:accent5>
      <a:accent6>
        <a:srgbClr val="FF3232"/>
      </a:accent6>
      <a:hlink>
        <a:srgbClr val="FF3232"/>
      </a:hlink>
      <a:folHlink>
        <a:srgbClr val="954F72"/>
      </a:folHlink>
    </a:clrScheme>
    <a:fontScheme name="SBS Fonts">
      <a:majorFont>
        <a:latin typeface="Times New Roman"/>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Brand Template for Transfer of Old Presentations 4x3  -  Read-Only" id="{879DF987-13B2-4DD2-84E0-D069FF55CC78}" vid="{3A2B4444-65D5-4264-85D5-BC5B960BBF64}"/>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F3DD31068D9845B6DF171CE20CFB62" ma:contentTypeVersion="8" ma:contentTypeDescription="Create a new document." ma:contentTypeScope="" ma:versionID="05f8c50ef951902fc8aded12958861aa">
  <xsd:schema xmlns:xsd="http://www.w3.org/2001/XMLSchema" xmlns:xs="http://www.w3.org/2001/XMLSchema" xmlns:p="http://schemas.microsoft.com/office/2006/metadata/properties" xmlns:ns3="5d2aad59-8581-47e3-b198-14c1d333d5ba" targetNamespace="http://schemas.microsoft.com/office/2006/metadata/properties" ma:root="true" ma:fieldsID="1d01836469d0dba0554f9fe29b4e08af" ns3:_="">
    <xsd:import namespace="5d2aad59-8581-47e3-b198-14c1d333d5b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2aad59-8581-47e3-b198-14c1d333d5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E2228-07B0-400B-88F3-2BAC0C9A5D31}">
  <ds:schemaRefs>
    <ds:schemaRef ds:uri="http://schemas.microsoft.com/sharepoint/v3/contenttype/forms"/>
  </ds:schemaRefs>
</ds:datastoreItem>
</file>

<file path=customXml/itemProps2.xml><?xml version="1.0" encoding="utf-8"?>
<ds:datastoreItem xmlns:ds="http://schemas.openxmlformats.org/officeDocument/2006/customXml" ds:itemID="{E50A8D36-32D8-443E-BBEE-D8533DB5A56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91EEA3-A167-47F4-8DDB-4A6F52DA2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2aad59-8581-47e3-b198-14c1d333d5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24476</TotalTime>
  <Words>1616</Words>
  <Application>Microsoft Office PowerPoint</Application>
  <PresentationFormat>On-screen Show (4:3)</PresentationFormat>
  <Paragraphs>204</Paragraphs>
  <Slides>28</Slides>
  <Notes>13</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28</vt:i4>
      </vt:variant>
    </vt:vector>
  </HeadingPairs>
  <TitlesOfParts>
    <vt:vector size="42" baseType="lpstr">
      <vt:lpstr>Arial</vt:lpstr>
      <vt:lpstr>Arial Unicode MS</vt:lpstr>
      <vt:lpstr>Calibri</vt:lpstr>
      <vt:lpstr>Courier New</vt:lpstr>
      <vt:lpstr>Helvetica</vt:lpstr>
      <vt:lpstr>Tahoma</vt:lpstr>
      <vt:lpstr>Times</vt:lpstr>
      <vt:lpstr>Times New Roman</vt:lpstr>
      <vt:lpstr>Wingdings</vt:lpstr>
      <vt:lpstr>MBA Launch - Thinking &amp; Doing, Oxford. 180924 0720</vt:lpstr>
      <vt:lpstr>9_Office Theme</vt:lpstr>
      <vt:lpstr>10_Office Theme</vt:lpstr>
      <vt:lpstr>11_Office Theme</vt:lpstr>
      <vt:lpstr>MBA Launch - Thinking &amp; Doing, Oxford. 180924  0825</vt:lpstr>
      <vt:lpstr>Conceptions of ‘system change’:  A practical action focus on global funders </vt:lpstr>
      <vt:lpstr>Today’s agenda</vt:lpstr>
      <vt:lpstr>Governance of the ‘commons’ (borrowed from Wikipedia)</vt:lpstr>
      <vt:lpstr>Struggles to govern a commons (Dietz, Ostrom, Stern 2003)</vt:lpstr>
      <vt:lpstr>Institutional Analysis &amp; Development (IAD) framework (Ostrom lab)</vt:lpstr>
      <vt:lpstr>Gist of Ostrom approach</vt:lpstr>
      <vt:lpstr>D Meadows, Leverage points 1999</vt:lpstr>
      <vt:lpstr>Leverage pts 2.0: Places to intervene (increasing order of effectiveness, 12 -&gt; 1) </vt:lpstr>
      <vt:lpstr>Varieties of research</vt:lpstr>
      <vt:lpstr>Why talk about ‘systems’? </vt:lpstr>
      <vt:lpstr>Skoll Centre research focus</vt:lpstr>
      <vt:lpstr>PowerPoint Presentation</vt:lpstr>
      <vt:lpstr>Study design, methods</vt:lpstr>
      <vt:lpstr>Systems change:  Initial conceptions from incumbent funders (Savaget &amp; Ventresca)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Building large-scale tech systems:        19th c Natl electricity grids                    (excerpted, Ventresca &amp; Zhao 2010)</vt:lpstr>
      <vt:lpstr>PowerPoint Presentation</vt:lpstr>
      <vt:lpstr>One view of Edison’s laboratory    (Source: Hargadon SFI 2011)</vt:lpstr>
      <vt:lpstr>Edison innovated via distributed,                  long-linked networks (Hargadon, Santa Fe Institute 2010)</vt:lpstr>
      <vt:lpstr>System builders at work</vt:lpstr>
      <vt:lpstr>Ecosystem strategies for action: Engage, many voices, experiment (Ferraro et al 2015)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Ventresca</dc:creator>
  <cp:lastModifiedBy>Marc Ventresca</cp:lastModifiedBy>
  <cp:revision>295</cp:revision>
  <cp:lastPrinted>2019-03-14T12:38:58Z</cp:lastPrinted>
  <dcterms:modified xsi:type="dcterms:W3CDTF">2019-10-29T22:13:06Z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0x01010059F3DD31068D9845B6DF171CE20CFB62</vt:lpwstr>
  </property>
</Properties>
</file>